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62" r:id="rId8"/>
    <p:sldId id="259" r:id="rId9"/>
    <p:sldId id="263" r:id="rId10"/>
    <p:sldId id="264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AAB66-46EB-4A99-BCBA-73F25490DBFE}" v="98" dt="2020-10-12T05:51:08.831"/>
    <p1510:client id="{23E7EA8D-8D4F-C54A-A1CB-A6E5CB8ED718}" v="649" dt="2020-10-11T20:59:42.967"/>
    <p1510:client id="{28BE6E8A-4635-40B3-85BF-10A0835A2200}" v="16" dt="2020-10-12T15:44:00.045"/>
    <p1510:client id="{44C05952-9931-44AC-8D84-108CD1B0930D}" v="23" dt="2020-10-12T05:28:14.970"/>
    <p1510:client id="{58BD8F9C-3ECD-4F67-B091-5691D5A09CCA}" v="6" dt="2020-10-12T05:50:32.700"/>
    <p1510:client id="{80FB7C0B-2D39-441F-93D5-81A6766E8AD2}" v="273" dt="2020-10-12T07:20:27.656"/>
    <p1510:client id="{8F386B4E-CDFC-4EC5-A7A1-FDCB66939D78}" v="5" dt="2020-10-12T07:42:02.645"/>
    <p1510:client id="{B76B0A5E-A493-43D1-8A07-0E7B255372F5}" v="110" dt="2020-10-12T06:39:21.127"/>
    <p1510:client id="{B852FD72-2706-4AAE-987C-E343C6D6E46F}" v="1" dt="2020-10-12T15:24:59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c Joseph Boyce" userId="S::ajb585@nau.edu::dd37a724-d2df-40a3-9e3e-bead832e3ce3" providerId="AD" clId="Web-{82D1872E-78F2-4879-987B-BF73E7274CC4}"/>
    <pc:docChg chg="modSld">
      <pc:chgData name="Alec Joseph Boyce" userId="S::ajb585@nau.edu::dd37a724-d2df-40a3-9e3e-bead832e3ce3" providerId="AD" clId="Web-{82D1872E-78F2-4879-987B-BF73E7274CC4}" dt="2020-10-10T00:44:10.997" v="718" actId="20577"/>
      <pc:docMkLst>
        <pc:docMk/>
      </pc:docMkLst>
      <pc:sldChg chg="modSp">
        <pc:chgData name="Alec Joseph Boyce" userId="S::ajb585@nau.edu::dd37a724-d2df-40a3-9e3e-bead832e3ce3" providerId="AD" clId="Web-{82D1872E-78F2-4879-987B-BF73E7274CC4}" dt="2020-10-10T00:41:42.051" v="656" actId="20577"/>
        <pc:sldMkLst>
          <pc:docMk/>
          <pc:sldMk cId="1933931664" sldId="259"/>
        </pc:sldMkLst>
        <pc:spChg chg="mod">
          <ac:chgData name="Alec Joseph Boyce" userId="S::ajb585@nau.edu::dd37a724-d2df-40a3-9e3e-bead832e3ce3" providerId="AD" clId="Web-{82D1872E-78F2-4879-987B-BF73E7274CC4}" dt="2020-10-10T00:41:42.051" v="656" actId="20577"/>
          <ac:spMkLst>
            <pc:docMk/>
            <pc:sldMk cId="1933931664" sldId="259"/>
            <ac:spMk id="2" creationId="{D4ACBE75-CC78-4388-BACF-D925A3C32EF2}"/>
          </ac:spMkLst>
        </pc:spChg>
      </pc:sldChg>
      <pc:sldChg chg="modSp">
        <pc:chgData name="Alec Joseph Boyce" userId="S::ajb585@nau.edu::dd37a724-d2df-40a3-9e3e-bead832e3ce3" providerId="AD" clId="Web-{82D1872E-78F2-4879-987B-BF73E7274CC4}" dt="2020-10-10T00:39:22.356" v="648" actId="20577"/>
        <pc:sldMkLst>
          <pc:docMk/>
          <pc:sldMk cId="2779330201" sldId="263"/>
        </pc:sldMkLst>
        <pc:spChg chg="mod">
          <ac:chgData name="Alec Joseph Boyce" userId="S::ajb585@nau.edu::dd37a724-d2df-40a3-9e3e-bead832e3ce3" providerId="AD" clId="Web-{82D1872E-78F2-4879-987B-BF73E7274CC4}" dt="2020-10-10T00:39:22.356" v="648" actId="20577"/>
          <ac:spMkLst>
            <pc:docMk/>
            <pc:sldMk cId="2779330201" sldId="263"/>
            <ac:spMk id="6" creationId="{53D52D0E-DCCA-4BE7-B66D-0E1188409668}"/>
          </ac:spMkLst>
        </pc:spChg>
      </pc:sldChg>
      <pc:sldChg chg="modSp">
        <pc:chgData name="Alec Joseph Boyce" userId="S::ajb585@nau.edu::dd37a724-d2df-40a3-9e3e-bead832e3ce3" providerId="AD" clId="Web-{82D1872E-78F2-4879-987B-BF73E7274CC4}" dt="2020-10-10T00:44:10.997" v="717" actId="20577"/>
        <pc:sldMkLst>
          <pc:docMk/>
          <pc:sldMk cId="1801673236" sldId="264"/>
        </pc:sldMkLst>
        <pc:spChg chg="mod">
          <ac:chgData name="Alec Joseph Boyce" userId="S::ajb585@nau.edu::dd37a724-d2df-40a3-9e3e-bead832e3ce3" providerId="AD" clId="Web-{82D1872E-78F2-4879-987B-BF73E7274CC4}" dt="2020-10-10T00:42:20.960" v="708" actId="20577"/>
          <ac:spMkLst>
            <pc:docMk/>
            <pc:sldMk cId="1801673236" sldId="264"/>
            <ac:spMk id="2" creationId="{1F3AC469-B466-49EC-B6CF-109CF8A669C9}"/>
          </ac:spMkLst>
        </pc:spChg>
        <pc:spChg chg="mod">
          <ac:chgData name="Alec Joseph Boyce" userId="S::ajb585@nau.edu::dd37a724-d2df-40a3-9e3e-bead832e3ce3" providerId="AD" clId="Web-{82D1872E-78F2-4879-987B-BF73E7274CC4}" dt="2020-10-10T00:44:10.997" v="717" actId="20577"/>
          <ac:spMkLst>
            <pc:docMk/>
            <pc:sldMk cId="1801673236" sldId="264"/>
            <ac:spMk id="3" creationId="{BC8CD9BA-2B95-4239-90A0-8129BADC7A2F}"/>
          </ac:spMkLst>
        </pc:spChg>
      </pc:sldChg>
    </pc:docChg>
  </pc:docChgLst>
  <pc:docChgLst>
    <pc:chgData name="Alec Joseph Boyce" userId="dd37a724-d2df-40a3-9e3e-bead832e3ce3" providerId="ADAL" clId="{B76B0A5E-A493-43D1-8A07-0E7B255372F5}"/>
    <pc:docChg chg="modSld">
      <pc:chgData name="Alec Joseph Boyce" userId="dd37a724-d2df-40a3-9e3e-bead832e3ce3" providerId="ADAL" clId="{B76B0A5E-A493-43D1-8A07-0E7B255372F5}" dt="2020-10-12T06:39:21.127" v="109"/>
      <pc:docMkLst>
        <pc:docMk/>
      </pc:docMkLst>
      <pc:sldChg chg="addSp delSp modSp modTransition modAnim">
        <pc:chgData name="Alec Joseph Boyce" userId="dd37a724-d2df-40a3-9e3e-bead832e3ce3" providerId="ADAL" clId="{B76B0A5E-A493-43D1-8A07-0E7B255372F5}" dt="2020-10-12T06:16:48.292" v="10"/>
        <pc:sldMkLst>
          <pc:docMk/>
          <pc:sldMk cId="1933931664" sldId="259"/>
        </pc:sldMkLst>
        <pc:picChg chg="add del mod">
          <ac:chgData name="Alec Joseph Boyce" userId="dd37a724-d2df-40a3-9e3e-bead832e3ce3" providerId="ADAL" clId="{B76B0A5E-A493-43D1-8A07-0E7B255372F5}" dt="2020-10-12T06:11:31.664" v="1"/>
          <ac:picMkLst>
            <pc:docMk/>
            <pc:sldMk cId="1933931664" sldId="259"/>
            <ac:picMk id="3" creationId="{C7B57FAA-95E0-4DD8-BAB5-1247D9C4F72D}"/>
          </ac:picMkLst>
        </pc:picChg>
        <pc:picChg chg="add del mod">
          <ac:chgData name="Alec Joseph Boyce" userId="dd37a724-d2df-40a3-9e3e-bead832e3ce3" providerId="ADAL" clId="{B76B0A5E-A493-43D1-8A07-0E7B255372F5}" dt="2020-10-12T06:12:27.614" v="3"/>
          <ac:picMkLst>
            <pc:docMk/>
            <pc:sldMk cId="1933931664" sldId="259"/>
            <ac:picMk id="8" creationId="{52E73DB2-DA9F-4C26-A96D-7F8709A1B56C}"/>
          </ac:picMkLst>
        </pc:picChg>
        <pc:picChg chg="add del mod">
          <ac:chgData name="Alec Joseph Boyce" userId="dd37a724-d2df-40a3-9e3e-bead832e3ce3" providerId="ADAL" clId="{B76B0A5E-A493-43D1-8A07-0E7B255372F5}" dt="2020-10-12T06:13:07.176" v="5"/>
          <ac:picMkLst>
            <pc:docMk/>
            <pc:sldMk cId="1933931664" sldId="259"/>
            <ac:picMk id="10" creationId="{99BCA5AD-F99E-448B-B988-C0D731B6B0F6}"/>
          </ac:picMkLst>
        </pc:picChg>
        <pc:picChg chg="add del mod">
          <ac:chgData name="Alec Joseph Boyce" userId="dd37a724-d2df-40a3-9e3e-bead832e3ce3" providerId="ADAL" clId="{B76B0A5E-A493-43D1-8A07-0E7B255372F5}" dt="2020-10-12T06:15:09.533" v="7"/>
          <ac:picMkLst>
            <pc:docMk/>
            <pc:sldMk cId="1933931664" sldId="259"/>
            <ac:picMk id="11" creationId="{C2ACD452-FA1C-42AC-A2FF-E5CE6DDA733C}"/>
          </ac:picMkLst>
        </pc:picChg>
        <pc:picChg chg="add del mod">
          <ac:chgData name="Alec Joseph Boyce" userId="dd37a724-d2df-40a3-9e3e-bead832e3ce3" providerId="ADAL" clId="{B76B0A5E-A493-43D1-8A07-0E7B255372F5}" dt="2020-10-12T06:15:48.749" v="9"/>
          <ac:picMkLst>
            <pc:docMk/>
            <pc:sldMk cId="1933931664" sldId="259"/>
            <ac:picMk id="12" creationId="{694A5CBA-BDC7-43D2-B304-92DBAF092CA3}"/>
          </ac:picMkLst>
        </pc:picChg>
        <pc:picChg chg="add mod">
          <ac:chgData name="Alec Joseph Boyce" userId="dd37a724-d2df-40a3-9e3e-bead832e3ce3" providerId="ADAL" clId="{B76B0A5E-A493-43D1-8A07-0E7B255372F5}" dt="2020-10-12T06:16:48.292" v="10"/>
          <ac:picMkLst>
            <pc:docMk/>
            <pc:sldMk cId="1933931664" sldId="259"/>
            <ac:picMk id="13" creationId="{89919F23-7CD5-4189-AF66-EC3225DCA61C}"/>
          </ac:picMkLst>
        </pc:picChg>
      </pc:sldChg>
      <pc:sldChg chg="addSp delSp modSp modTransition modAnim">
        <pc:chgData name="Alec Joseph Boyce" userId="dd37a724-d2df-40a3-9e3e-bead832e3ce3" providerId="ADAL" clId="{B76B0A5E-A493-43D1-8A07-0E7B255372F5}" dt="2020-10-12T06:22:48.646" v="19"/>
        <pc:sldMkLst>
          <pc:docMk/>
          <pc:sldMk cId="2779330201" sldId="263"/>
        </pc:sldMkLst>
        <pc:picChg chg="add del mod">
          <ac:chgData name="Alec Joseph Boyce" userId="dd37a724-d2df-40a3-9e3e-bead832e3ce3" providerId="ADAL" clId="{B76B0A5E-A493-43D1-8A07-0E7B255372F5}" dt="2020-10-12T06:17:47.960" v="12"/>
          <ac:picMkLst>
            <pc:docMk/>
            <pc:sldMk cId="2779330201" sldId="263"/>
            <ac:picMk id="3" creationId="{87E25427-9195-43AA-B7F0-03709AE6FD71}"/>
          </ac:picMkLst>
        </pc:picChg>
        <pc:picChg chg="add del mod">
          <ac:chgData name="Alec Joseph Boyce" userId="dd37a724-d2df-40a3-9e3e-bead832e3ce3" providerId="ADAL" clId="{B76B0A5E-A493-43D1-8A07-0E7B255372F5}" dt="2020-10-12T06:18:07.029" v="14"/>
          <ac:picMkLst>
            <pc:docMk/>
            <pc:sldMk cId="2779330201" sldId="263"/>
            <ac:picMk id="7" creationId="{9382721D-1E9B-4817-97EA-7664E8A706D2}"/>
          </ac:picMkLst>
        </pc:picChg>
        <pc:picChg chg="add del mod">
          <ac:chgData name="Alec Joseph Boyce" userId="dd37a724-d2df-40a3-9e3e-bead832e3ce3" providerId="ADAL" clId="{B76B0A5E-A493-43D1-8A07-0E7B255372F5}" dt="2020-10-12T06:21:12.859" v="16"/>
          <ac:picMkLst>
            <pc:docMk/>
            <pc:sldMk cId="2779330201" sldId="263"/>
            <ac:picMk id="8" creationId="{C4929C63-4DC4-4FAB-BBF5-36C90C91C5B3}"/>
          </ac:picMkLst>
        </pc:picChg>
        <pc:picChg chg="add del mod">
          <ac:chgData name="Alec Joseph Boyce" userId="dd37a724-d2df-40a3-9e3e-bead832e3ce3" providerId="ADAL" clId="{B76B0A5E-A493-43D1-8A07-0E7B255372F5}" dt="2020-10-12T06:21:44.962" v="18"/>
          <ac:picMkLst>
            <pc:docMk/>
            <pc:sldMk cId="2779330201" sldId="263"/>
            <ac:picMk id="9" creationId="{0A5F497F-FCC1-46DE-959F-E0FFF44A1FB1}"/>
          </ac:picMkLst>
        </pc:picChg>
        <pc:picChg chg="add mod">
          <ac:chgData name="Alec Joseph Boyce" userId="dd37a724-d2df-40a3-9e3e-bead832e3ce3" providerId="ADAL" clId="{B76B0A5E-A493-43D1-8A07-0E7B255372F5}" dt="2020-10-12T06:22:48.646" v="19"/>
          <ac:picMkLst>
            <pc:docMk/>
            <pc:sldMk cId="2779330201" sldId="263"/>
            <ac:picMk id="10" creationId="{37672D3E-3F41-4C25-B56C-E204FA4AE7DD}"/>
          </ac:picMkLst>
        </pc:picChg>
      </pc:sldChg>
      <pc:sldChg chg="addSp delSp modSp modTransition modAnim">
        <pc:chgData name="Alec Joseph Boyce" userId="dd37a724-d2df-40a3-9e3e-bead832e3ce3" providerId="ADAL" clId="{B76B0A5E-A493-43D1-8A07-0E7B255372F5}" dt="2020-10-12T06:39:21.127" v="109"/>
        <pc:sldMkLst>
          <pc:docMk/>
          <pc:sldMk cId="1801673236" sldId="264"/>
        </pc:sldMkLst>
        <pc:spChg chg="mod">
          <ac:chgData name="Alec Joseph Boyce" userId="dd37a724-d2df-40a3-9e3e-bead832e3ce3" providerId="ADAL" clId="{B76B0A5E-A493-43D1-8A07-0E7B255372F5}" dt="2020-10-12T06:37:11.943" v="106" actId="20577"/>
          <ac:spMkLst>
            <pc:docMk/>
            <pc:sldMk cId="1801673236" sldId="264"/>
            <ac:spMk id="3" creationId="{BC8CD9BA-2B95-4239-90A0-8129BADC7A2F}"/>
          </ac:spMkLst>
        </pc:spChg>
        <pc:picChg chg="add del mod">
          <ac:chgData name="Alec Joseph Boyce" userId="dd37a724-d2df-40a3-9e3e-bead832e3ce3" providerId="ADAL" clId="{B76B0A5E-A493-43D1-8A07-0E7B255372F5}" dt="2020-10-12T06:38:24.778" v="107"/>
          <ac:picMkLst>
            <pc:docMk/>
            <pc:sldMk cId="1801673236" sldId="264"/>
            <ac:picMk id="5" creationId="{22AB8DBD-F061-4EAD-AAEE-AC37E2B14FF9}"/>
          </ac:picMkLst>
        </pc:picChg>
        <pc:picChg chg="add del mod">
          <ac:chgData name="Alec Joseph Boyce" userId="dd37a724-d2df-40a3-9e3e-bead832e3ce3" providerId="ADAL" clId="{B76B0A5E-A493-43D1-8A07-0E7B255372F5}" dt="2020-10-12T06:38:26.572" v="108"/>
          <ac:picMkLst>
            <pc:docMk/>
            <pc:sldMk cId="1801673236" sldId="264"/>
            <ac:picMk id="6" creationId="{D6731D66-32D3-431A-AAEE-4418C4DDD52B}"/>
          </ac:picMkLst>
        </pc:picChg>
        <pc:picChg chg="add mod">
          <ac:chgData name="Alec Joseph Boyce" userId="dd37a724-d2df-40a3-9e3e-bead832e3ce3" providerId="ADAL" clId="{B76B0A5E-A493-43D1-8A07-0E7B255372F5}" dt="2020-10-12T06:39:21.127" v="109"/>
          <ac:picMkLst>
            <pc:docMk/>
            <pc:sldMk cId="1801673236" sldId="264"/>
            <ac:picMk id="7" creationId="{362FF6A2-5664-405F-94B4-5FA2CCF9CBB1}"/>
          </ac:picMkLst>
        </pc:picChg>
      </pc:sldChg>
    </pc:docChg>
  </pc:docChgLst>
  <pc:docChgLst>
    <pc:chgData name="Alec Joseph Boyce" userId="S::ajb585@nau.edu::dd37a724-d2df-40a3-9e3e-bead832e3ce3" providerId="AD" clId="Web-{02DAAB66-46EB-4A99-BCBA-73F25490DBFE}"/>
    <pc:docChg chg="modSld">
      <pc:chgData name="Alec Joseph Boyce" userId="S::ajb585@nau.edu::dd37a724-d2df-40a3-9e3e-bead832e3ce3" providerId="AD" clId="Web-{02DAAB66-46EB-4A99-BCBA-73F25490DBFE}" dt="2020-10-12T05:51:08.831" v="97" actId="20577"/>
      <pc:docMkLst>
        <pc:docMk/>
      </pc:docMkLst>
      <pc:sldChg chg="modSp">
        <pc:chgData name="Alec Joseph Boyce" userId="S::ajb585@nau.edu::dd37a724-d2df-40a3-9e3e-bead832e3ce3" providerId="AD" clId="Web-{02DAAB66-46EB-4A99-BCBA-73F25490DBFE}" dt="2020-10-12T05:50:58.628" v="68" actId="20577"/>
        <pc:sldMkLst>
          <pc:docMk/>
          <pc:sldMk cId="1933931664" sldId="259"/>
        </pc:sldMkLst>
        <pc:spChg chg="mod">
          <ac:chgData name="Alec Joseph Boyce" userId="S::ajb585@nau.edu::dd37a724-d2df-40a3-9e3e-bead832e3ce3" providerId="AD" clId="Web-{02DAAB66-46EB-4A99-BCBA-73F25490DBFE}" dt="2020-10-12T05:50:58.628" v="68" actId="20577"/>
          <ac:spMkLst>
            <pc:docMk/>
            <pc:sldMk cId="1933931664" sldId="259"/>
            <ac:spMk id="9" creationId="{8D332C5B-7140-49B3-8E26-D37D4DEC2B14}"/>
          </ac:spMkLst>
        </pc:spChg>
      </pc:sldChg>
      <pc:sldChg chg="modSp">
        <pc:chgData name="Alec Joseph Boyce" userId="S::ajb585@nau.edu::dd37a724-d2df-40a3-9e3e-bead832e3ce3" providerId="AD" clId="Web-{02DAAB66-46EB-4A99-BCBA-73F25490DBFE}" dt="2020-10-12T05:51:08.831" v="96" actId="20577"/>
        <pc:sldMkLst>
          <pc:docMk/>
          <pc:sldMk cId="2779330201" sldId="263"/>
        </pc:sldMkLst>
        <pc:spChg chg="mod">
          <ac:chgData name="Alec Joseph Boyce" userId="S::ajb585@nau.edu::dd37a724-d2df-40a3-9e3e-bead832e3ce3" providerId="AD" clId="Web-{02DAAB66-46EB-4A99-BCBA-73F25490DBFE}" dt="2020-10-12T05:51:08.831" v="96" actId="20577"/>
          <ac:spMkLst>
            <pc:docMk/>
            <pc:sldMk cId="2779330201" sldId="263"/>
            <ac:spMk id="6" creationId="{53D52D0E-DCCA-4BE7-B66D-0E1188409668}"/>
          </ac:spMkLst>
        </pc:spChg>
      </pc:sldChg>
    </pc:docChg>
  </pc:docChgLst>
  <pc:docChgLst>
    <pc:chgData name="Davis Andrew Geniza" userId="S::dag366@nau.edu::b8b83508-7974-4c96-ba2b-005417afc527" providerId="AD" clId="Web-{44C05952-9931-44AC-8D84-108CD1B0930D}"/>
    <pc:docChg chg="modSld">
      <pc:chgData name="Davis Andrew Geniza" userId="S::dag366@nau.edu::b8b83508-7974-4c96-ba2b-005417afc527" providerId="AD" clId="Web-{44C05952-9931-44AC-8D84-108CD1B0930D}" dt="2020-10-12T05:28:14.970" v="22" actId="20577"/>
      <pc:docMkLst>
        <pc:docMk/>
      </pc:docMkLst>
      <pc:sldChg chg="modSp">
        <pc:chgData name="Davis Andrew Geniza" userId="S::dag366@nau.edu::b8b83508-7974-4c96-ba2b-005417afc527" providerId="AD" clId="Web-{44C05952-9931-44AC-8D84-108CD1B0930D}" dt="2020-10-12T05:27:48.703" v="20" actId="20577"/>
        <pc:sldMkLst>
          <pc:docMk/>
          <pc:sldMk cId="1090094974" sldId="261"/>
        </pc:sldMkLst>
        <pc:spChg chg="mod">
          <ac:chgData name="Davis Andrew Geniza" userId="S::dag366@nau.edu::b8b83508-7974-4c96-ba2b-005417afc527" providerId="AD" clId="Web-{44C05952-9931-44AC-8D84-108CD1B0930D}" dt="2020-10-12T05:27:48.703" v="20" actId="20577"/>
          <ac:spMkLst>
            <pc:docMk/>
            <pc:sldMk cId="1090094974" sldId="261"/>
            <ac:spMk id="3" creationId="{2C64CD78-0E1D-4B22-8115-2414CDC4835F}"/>
          </ac:spMkLst>
        </pc:spChg>
      </pc:sldChg>
    </pc:docChg>
  </pc:docChgLst>
  <pc:docChgLst>
    <pc:chgData name="Davis Andrew Geniza" userId="S::dag366@nau.edu::b8b83508-7974-4c96-ba2b-005417afc527" providerId="AD" clId="Web-{68E85B9C-95FE-468C-A404-C11A26F1BA44}"/>
    <pc:docChg chg="modSld">
      <pc:chgData name="Davis Andrew Geniza" userId="S::dag366@nau.edu::b8b83508-7974-4c96-ba2b-005417afc527" providerId="AD" clId="Web-{68E85B9C-95FE-468C-A404-C11A26F1BA44}" dt="2020-10-09T23:50:33.790" v="1254" actId="20577"/>
      <pc:docMkLst>
        <pc:docMk/>
      </pc:docMkLst>
      <pc:sldChg chg="modSp">
        <pc:chgData name="Davis Andrew Geniza" userId="S::dag366@nau.edu::b8b83508-7974-4c96-ba2b-005417afc527" providerId="AD" clId="Web-{68E85B9C-95FE-468C-A404-C11A26F1BA44}" dt="2020-10-09T23:39:07.624" v="1222" actId="20577"/>
        <pc:sldMkLst>
          <pc:docMk/>
          <pc:sldMk cId="1090094974" sldId="261"/>
        </pc:sldMkLst>
        <pc:spChg chg="mod">
          <ac:chgData name="Davis Andrew Geniza" userId="S::dag366@nau.edu::b8b83508-7974-4c96-ba2b-005417afc527" providerId="AD" clId="Web-{68E85B9C-95FE-468C-A404-C11A26F1BA44}" dt="2020-10-09T23:39:07.624" v="1222" actId="20577"/>
          <ac:spMkLst>
            <pc:docMk/>
            <pc:sldMk cId="1090094974" sldId="261"/>
            <ac:spMk id="3" creationId="{2C64CD78-0E1D-4B22-8115-2414CDC4835F}"/>
          </ac:spMkLst>
        </pc:spChg>
      </pc:sldChg>
      <pc:sldChg chg="modSp">
        <pc:chgData name="Davis Andrew Geniza" userId="S::dag366@nau.edu::b8b83508-7974-4c96-ba2b-005417afc527" providerId="AD" clId="Web-{68E85B9C-95FE-468C-A404-C11A26F1BA44}" dt="2020-10-09T23:50:33.790" v="1253" actId="20577"/>
        <pc:sldMkLst>
          <pc:docMk/>
          <pc:sldMk cId="2779330201" sldId="263"/>
        </pc:sldMkLst>
        <pc:spChg chg="mod">
          <ac:chgData name="Davis Andrew Geniza" userId="S::dag366@nau.edu::b8b83508-7974-4c96-ba2b-005417afc527" providerId="AD" clId="Web-{68E85B9C-95FE-468C-A404-C11A26F1BA44}" dt="2020-10-09T23:50:33.790" v="1253" actId="20577"/>
          <ac:spMkLst>
            <pc:docMk/>
            <pc:sldMk cId="2779330201" sldId="263"/>
            <ac:spMk id="2" creationId="{DF89CEB8-1687-419E-815A-6B6D1918A251}"/>
          </ac:spMkLst>
        </pc:spChg>
      </pc:sldChg>
    </pc:docChg>
  </pc:docChgLst>
  <pc:docChgLst>
    <pc:chgData name="Ryan Austin Fortier" userId="577a8934-0c45-43a5-87f3-1d6df004ef57" providerId="ADAL" clId="{23E7EA8D-8D4F-C54A-A1CB-A6E5CB8ED718}"/>
    <pc:docChg chg="custSel addSld modSld">
      <pc:chgData name="Ryan Austin Fortier" userId="577a8934-0c45-43a5-87f3-1d6df004ef57" providerId="ADAL" clId="{23E7EA8D-8D4F-C54A-A1CB-A6E5CB8ED718}" dt="2020-10-11T20:59:42.967" v="647" actId="1076"/>
      <pc:docMkLst>
        <pc:docMk/>
      </pc:docMkLst>
      <pc:sldChg chg="addSp modSp modAnim">
        <pc:chgData name="Ryan Austin Fortier" userId="577a8934-0c45-43a5-87f3-1d6df004ef57" providerId="ADAL" clId="{23E7EA8D-8D4F-C54A-A1CB-A6E5CB8ED718}" dt="2020-10-11T20:58:20.107" v="646" actId="1076"/>
        <pc:sldMkLst>
          <pc:docMk/>
          <pc:sldMk cId="3796374119" sldId="258"/>
        </pc:sldMkLst>
        <pc:spChg chg="mod">
          <ac:chgData name="Ryan Austin Fortier" userId="577a8934-0c45-43a5-87f3-1d6df004ef57" providerId="ADAL" clId="{23E7EA8D-8D4F-C54A-A1CB-A6E5CB8ED718}" dt="2020-10-09T23:28:59.091" v="383" actId="20577"/>
          <ac:spMkLst>
            <pc:docMk/>
            <pc:sldMk cId="3796374119" sldId="258"/>
            <ac:spMk id="3" creationId="{83EAE731-9F03-4AAA-A9A0-4EAA4BD6F4C1}"/>
          </ac:spMkLst>
        </pc:spChg>
        <pc:picChg chg="add mod">
          <ac:chgData name="Ryan Austin Fortier" userId="577a8934-0c45-43a5-87f3-1d6df004ef57" providerId="ADAL" clId="{23E7EA8D-8D4F-C54A-A1CB-A6E5CB8ED718}" dt="2020-10-09T23:16:28.690" v="26" actId="1076"/>
          <ac:picMkLst>
            <pc:docMk/>
            <pc:sldMk cId="3796374119" sldId="258"/>
            <ac:picMk id="7" creationId="{61459CD9-9CA9-EA42-A5C3-EF22C861A4DB}"/>
          </ac:picMkLst>
        </pc:picChg>
        <pc:picChg chg="add mod">
          <ac:chgData name="Ryan Austin Fortier" userId="577a8934-0c45-43a5-87f3-1d6df004ef57" providerId="ADAL" clId="{23E7EA8D-8D4F-C54A-A1CB-A6E5CB8ED718}" dt="2020-10-11T20:58:20.107" v="646" actId="1076"/>
          <ac:picMkLst>
            <pc:docMk/>
            <pc:sldMk cId="3796374119" sldId="258"/>
            <ac:picMk id="8" creationId="{95F5755A-FA61-4745-B733-8FF8A2931A5E}"/>
          </ac:picMkLst>
        </pc:picChg>
      </pc:sldChg>
      <pc:sldChg chg="addSp delSp modSp add modAnim">
        <pc:chgData name="Ryan Austin Fortier" userId="577a8934-0c45-43a5-87f3-1d6df004ef57" providerId="ADAL" clId="{23E7EA8D-8D4F-C54A-A1CB-A6E5CB8ED718}" dt="2020-10-11T20:59:42.967" v="647" actId="1076"/>
        <pc:sldMkLst>
          <pc:docMk/>
          <pc:sldMk cId="3456653219" sldId="262"/>
        </pc:sldMkLst>
        <pc:spChg chg="mod">
          <ac:chgData name="Ryan Austin Fortier" userId="577a8934-0c45-43a5-87f3-1d6df004ef57" providerId="ADAL" clId="{23E7EA8D-8D4F-C54A-A1CB-A6E5CB8ED718}" dt="2020-10-09T23:22:12.641" v="318" actId="20577"/>
          <ac:spMkLst>
            <pc:docMk/>
            <pc:sldMk cId="3456653219" sldId="262"/>
            <ac:spMk id="2" creationId="{33AC63FF-C3D2-BC4D-AB14-FDAF202B1D08}"/>
          </ac:spMkLst>
        </pc:spChg>
        <pc:spChg chg="del">
          <ac:chgData name="Ryan Austin Fortier" userId="577a8934-0c45-43a5-87f3-1d6df004ef57" providerId="ADAL" clId="{23E7EA8D-8D4F-C54A-A1CB-A6E5CB8ED718}" dt="2020-10-09T23:30:13.815" v="384" actId="931"/>
          <ac:spMkLst>
            <pc:docMk/>
            <pc:sldMk cId="3456653219" sldId="262"/>
            <ac:spMk id="3" creationId="{14897067-094F-4D47-BF32-A67E555E4475}"/>
          </ac:spMkLst>
        </pc:spChg>
        <pc:spChg chg="add mod">
          <ac:chgData name="Ryan Austin Fortier" userId="577a8934-0c45-43a5-87f3-1d6df004ef57" providerId="ADAL" clId="{23E7EA8D-8D4F-C54A-A1CB-A6E5CB8ED718}" dt="2020-10-09T23:49:56.888" v="642" actId="20577"/>
          <ac:spMkLst>
            <pc:docMk/>
            <pc:sldMk cId="3456653219" sldId="262"/>
            <ac:spMk id="10" creationId="{A55C4B7F-4895-C248-AF49-426E43DDDDE4}"/>
          </ac:spMkLst>
        </pc:spChg>
        <pc:picChg chg="add mod">
          <ac:chgData name="Ryan Austin Fortier" userId="577a8934-0c45-43a5-87f3-1d6df004ef57" providerId="ADAL" clId="{23E7EA8D-8D4F-C54A-A1CB-A6E5CB8ED718}" dt="2020-10-09T23:30:28.569" v="386" actId="1076"/>
          <ac:picMkLst>
            <pc:docMk/>
            <pc:sldMk cId="3456653219" sldId="262"/>
            <ac:picMk id="7" creationId="{6E4C67F4-3966-AB4E-9C08-1D0971793EB3}"/>
          </ac:picMkLst>
        </pc:picChg>
        <pc:picChg chg="add mod">
          <ac:chgData name="Ryan Austin Fortier" userId="577a8934-0c45-43a5-87f3-1d6df004ef57" providerId="ADAL" clId="{23E7EA8D-8D4F-C54A-A1CB-A6E5CB8ED718}" dt="2020-10-09T23:31:33.424" v="393" actId="14100"/>
          <ac:picMkLst>
            <pc:docMk/>
            <pc:sldMk cId="3456653219" sldId="262"/>
            <ac:picMk id="9" creationId="{5EFF9E24-7F77-644F-A0E7-22CD3E06A8E6}"/>
          </ac:picMkLst>
        </pc:picChg>
        <pc:picChg chg="add mod">
          <ac:chgData name="Ryan Austin Fortier" userId="577a8934-0c45-43a5-87f3-1d6df004ef57" providerId="ADAL" clId="{23E7EA8D-8D4F-C54A-A1CB-A6E5CB8ED718}" dt="2020-10-11T20:59:42.967" v="647" actId="1076"/>
          <ac:picMkLst>
            <pc:docMk/>
            <pc:sldMk cId="3456653219" sldId="262"/>
            <ac:picMk id="11" creationId="{3DFA8519-34EF-CF47-86F6-6AEBE52E08E4}"/>
          </ac:picMkLst>
        </pc:picChg>
      </pc:sldChg>
    </pc:docChg>
  </pc:docChgLst>
  <pc:docChgLst>
    <pc:chgData name="Oscar Nunez" userId="8658b9ea-d222-40ef-b7ef-cbdc9fa64acd" providerId="ADAL" clId="{28BE6E8A-4635-40B3-85BF-10A0835A2200}"/>
    <pc:docChg chg="modSld">
      <pc:chgData name="Oscar Nunez" userId="8658b9ea-d222-40ef-b7ef-cbdc9fa64acd" providerId="ADAL" clId="{28BE6E8A-4635-40B3-85BF-10A0835A2200}" dt="2020-10-12T15:44:00.045" v="15"/>
      <pc:docMkLst>
        <pc:docMk/>
      </pc:docMkLst>
      <pc:sldChg chg="addSp delSp modSp modTransition modAnim">
        <pc:chgData name="Oscar Nunez" userId="8658b9ea-d222-40ef-b7ef-cbdc9fa64acd" providerId="ADAL" clId="{28BE6E8A-4635-40B3-85BF-10A0835A2200}" dt="2020-10-12T15:44:00.045" v="15"/>
        <pc:sldMkLst>
          <pc:docMk/>
          <pc:sldMk cId="109857222" sldId="256"/>
        </pc:sldMkLst>
        <pc:picChg chg="add del mod">
          <ac:chgData name="Oscar Nunez" userId="8658b9ea-d222-40ef-b7ef-cbdc9fa64acd" providerId="ADAL" clId="{28BE6E8A-4635-40B3-85BF-10A0835A2200}" dt="2020-10-12T15:42:02.976" v="10"/>
          <ac:picMkLst>
            <pc:docMk/>
            <pc:sldMk cId="109857222" sldId="256"/>
            <ac:picMk id="5" creationId="{D1725648-C0A1-4EA1-A27B-51FAB49447EE}"/>
          </ac:picMkLst>
        </pc:picChg>
        <pc:picChg chg="add del mod">
          <ac:chgData name="Oscar Nunez" userId="8658b9ea-d222-40ef-b7ef-cbdc9fa64acd" providerId="ADAL" clId="{28BE6E8A-4635-40B3-85BF-10A0835A2200}" dt="2020-10-12T15:43:14.274" v="12"/>
          <ac:picMkLst>
            <pc:docMk/>
            <pc:sldMk cId="109857222" sldId="256"/>
            <ac:picMk id="6" creationId="{08DD1FF2-2712-4F8B-8AE0-D4B43EB61696}"/>
          </ac:picMkLst>
        </pc:picChg>
        <pc:picChg chg="add del mod">
          <ac:chgData name="Oscar Nunez" userId="8658b9ea-d222-40ef-b7ef-cbdc9fa64acd" providerId="ADAL" clId="{28BE6E8A-4635-40B3-85BF-10A0835A2200}" dt="2020-10-12T15:43:36.821" v="14"/>
          <ac:picMkLst>
            <pc:docMk/>
            <pc:sldMk cId="109857222" sldId="256"/>
            <ac:picMk id="7" creationId="{C94AFC5E-EB06-4AE8-84B2-D5391BFEE3BA}"/>
          </ac:picMkLst>
        </pc:picChg>
        <pc:picChg chg="add mod">
          <ac:chgData name="Oscar Nunez" userId="8658b9ea-d222-40ef-b7ef-cbdc9fa64acd" providerId="ADAL" clId="{28BE6E8A-4635-40B3-85BF-10A0835A2200}" dt="2020-10-12T15:44:00.045" v="15"/>
          <ac:picMkLst>
            <pc:docMk/>
            <pc:sldMk cId="109857222" sldId="256"/>
            <ac:picMk id="8" creationId="{F36ABA8F-7027-44F7-9000-4C09462AAC5E}"/>
          </ac:picMkLst>
        </pc:picChg>
      </pc:sldChg>
      <pc:sldChg chg="addSp delSp modSp modTransition modAnim">
        <pc:chgData name="Oscar Nunez" userId="8658b9ea-d222-40ef-b7ef-cbdc9fa64acd" providerId="ADAL" clId="{28BE6E8A-4635-40B3-85BF-10A0835A2200}" dt="2020-10-12T15:38:47.259" v="8"/>
        <pc:sldMkLst>
          <pc:docMk/>
          <pc:sldMk cId="3056046971" sldId="260"/>
        </pc:sldMkLst>
        <pc:picChg chg="add del mod">
          <ac:chgData name="Oscar Nunez" userId="8658b9ea-d222-40ef-b7ef-cbdc9fa64acd" providerId="ADAL" clId="{28BE6E8A-4635-40B3-85BF-10A0835A2200}" dt="2020-10-12T15:34:30.519" v="1"/>
          <ac:picMkLst>
            <pc:docMk/>
            <pc:sldMk cId="3056046971" sldId="260"/>
            <ac:picMk id="6" creationId="{47853A9F-A981-4FDF-8EE5-C9A1DA448093}"/>
          </ac:picMkLst>
        </pc:picChg>
        <pc:picChg chg="add del mod">
          <ac:chgData name="Oscar Nunez" userId="8658b9ea-d222-40ef-b7ef-cbdc9fa64acd" providerId="ADAL" clId="{28BE6E8A-4635-40B3-85BF-10A0835A2200}" dt="2020-10-12T15:34:58.617" v="3"/>
          <ac:picMkLst>
            <pc:docMk/>
            <pc:sldMk cId="3056046971" sldId="260"/>
            <ac:picMk id="7" creationId="{CBC8F7F2-68E6-4C63-952E-32E7798043BC}"/>
          </ac:picMkLst>
        </pc:picChg>
        <pc:picChg chg="add del mod">
          <ac:chgData name="Oscar Nunez" userId="8658b9ea-d222-40ef-b7ef-cbdc9fa64acd" providerId="ADAL" clId="{28BE6E8A-4635-40B3-85BF-10A0835A2200}" dt="2020-10-12T15:35:45.165" v="5"/>
          <ac:picMkLst>
            <pc:docMk/>
            <pc:sldMk cId="3056046971" sldId="260"/>
            <ac:picMk id="8" creationId="{72FB0D6B-A147-4400-B240-00E8879BFF40}"/>
          </ac:picMkLst>
        </pc:picChg>
        <pc:picChg chg="add del mod">
          <ac:chgData name="Oscar Nunez" userId="8658b9ea-d222-40ef-b7ef-cbdc9fa64acd" providerId="ADAL" clId="{28BE6E8A-4635-40B3-85BF-10A0835A2200}" dt="2020-10-12T15:37:10.910" v="7"/>
          <ac:picMkLst>
            <pc:docMk/>
            <pc:sldMk cId="3056046971" sldId="260"/>
            <ac:picMk id="9" creationId="{36980629-44CA-4DCF-8CDD-9641D2CBD649}"/>
          </ac:picMkLst>
        </pc:picChg>
        <pc:picChg chg="add mod">
          <ac:chgData name="Oscar Nunez" userId="8658b9ea-d222-40ef-b7ef-cbdc9fa64acd" providerId="ADAL" clId="{28BE6E8A-4635-40B3-85BF-10A0835A2200}" dt="2020-10-12T15:38:47.259" v="8"/>
          <ac:picMkLst>
            <pc:docMk/>
            <pc:sldMk cId="3056046971" sldId="260"/>
            <ac:picMk id="10" creationId="{217F2CFE-0B39-454D-9FB9-598F52862273}"/>
          </ac:picMkLst>
        </pc:picChg>
      </pc:sldChg>
    </pc:docChg>
  </pc:docChgLst>
  <pc:docChgLst>
    <pc:chgData name="Davis Andrew Geniza" userId="S::dag366@nau.edu::b8b83508-7974-4c96-ba2b-005417afc527" providerId="AD" clId="Web-{3DFB46FC-9B2C-4674-A8D2-0D7258DD8105}"/>
    <pc:docChg chg="modSld">
      <pc:chgData name="Davis Andrew Geniza" userId="S::dag366@nau.edu::b8b83508-7974-4c96-ba2b-005417afc527" providerId="AD" clId="Web-{3DFB46FC-9B2C-4674-A8D2-0D7258DD8105}" dt="2020-10-09T23:07:24.713" v="30" actId="20577"/>
      <pc:docMkLst>
        <pc:docMk/>
      </pc:docMkLst>
      <pc:sldChg chg="modSp">
        <pc:chgData name="Davis Andrew Geniza" userId="S::dag366@nau.edu::b8b83508-7974-4c96-ba2b-005417afc527" providerId="AD" clId="Web-{3DFB46FC-9B2C-4674-A8D2-0D7258DD8105}" dt="2020-10-09T23:06:55.712" v="10" actId="20577"/>
        <pc:sldMkLst>
          <pc:docMk/>
          <pc:sldMk cId="2729406905" sldId="257"/>
        </pc:sldMkLst>
        <pc:spChg chg="mod">
          <ac:chgData name="Davis Andrew Geniza" userId="S::dag366@nau.edu::b8b83508-7974-4c96-ba2b-005417afc527" providerId="AD" clId="Web-{3DFB46FC-9B2C-4674-A8D2-0D7258DD8105}" dt="2020-10-09T23:06:55.712" v="10" actId="20577"/>
          <ac:spMkLst>
            <pc:docMk/>
            <pc:sldMk cId="2729406905" sldId="257"/>
            <ac:spMk id="2" creationId="{64933DC1-1C9A-4501-9AB2-9E36A7E585D0}"/>
          </ac:spMkLst>
        </pc:spChg>
      </pc:sldChg>
      <pc:sldChg chg="modSp">
        <pc:chgData name="Davis Andrew Geniza" userId="S::dag366@nau.edu::b8b83508-7974-4c96-ba2b-005417afc527" providerId="AD" clId="Web-{3DFB46FC-9B2C-4674-A8D2-0D7258DD8105}" dt="2020-10-09T23:07:22.978" v="28" actId="20577"/>
        <pc:sldMkLst>
          <pc:docMk/>
          <pc:sldMk cId="3056046971" sldId="260"/>
        </pc:sldMkLst>
        <pc:spChg chg="mod">
          <ac:chgData name="Davis Andrew Geniza" userId="S::dag366@nau.edu::b8b83508-7974-4c96-ba2b-005417afc527" providerId="AD" clId="Web-{3DFB46FC-9B2C-4674-A8D2-0D7258DD8105}" dt="2020-10-09T23:07:22.978" v="28" actId="20577"/>
          <ac:spMkLst>
            <pc:docMk/>
            <pc:sldMk cId="3056046971" sldId="260"/>
            <ac:spMk id="2" creationId="{F63953A4-8A6C-4BDF-AEC3-D19E26317807}"/>
          </ac:spMkLst>
        </pc:spChg>
      </pc:sldChg>
    </pc:docChg>
  </pc:docChgLst>
  <pc:docChgLst>
    <pc:chgData name="Davis Andrew Geniza" userId="S::dag366@nau.edu::b8b83508-7974-4c96-ba2b-005417afc527" providerId="AD" clId="Web-{71A515B9-61A1-4712-BB3D-B7A9FAECB2FC}"/>
    <pc:docChg chg="addSld modSld">
      <pc:chgData name="Davis Andrew Geniza" userId="S::dag366@nau.edu::b8b83508-7974-4c96-ba2b-005417afc527" providerId="AD" clId="Web-{71A515B9-61A1-4712-BB3D-B7A9FAECB2FC}" dt="2020-10-09T21:59:00.213" v="139" actId="20577"/>
      <pc:docMkLst>
        <pc:docMk/>
      </pc:docMkLst>
      <pc:sldChg chg="modSp">
        <pc:chgData name="Davis Andrew Geniza" userId="S::dag366@nau.edu::b8b83508-7974-4c96-ba2b-005417afc527" providerId="AD" clId="Web-{71A515B9-61A1-4712-BB3D-B7A9FAECB2FC}" dt="2020-10-09T21:04:15.977" v="53" actId="20577"/>
        <pc:sldMkLst>
          <pc:docMk/>
          <pc:sldMk cId="109857222" sldId="256"/>
        </pc:sldMkLst>
        <pc:spChg chg="mod">
          <ac:chgData name="Davis Andrew Geniza" userId="S::dag366@nau.edu::b8b83508-7974-4c96-ba2b-005417afc527" providerId="AD" clId="Web-{71A515B9-61A1-4712-BB3D-B7A9FAECB2FC}" dt="2020-10-09T21:03:52.054" v="1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vis Andrew Geniza" userId="S::dag366@nau.edu::b8b83508-7974-4c96-ba2b-005417afc527" providerId="AD" clId="Web-{71A515B9-61A1-4712-BB3D-B7A9FAECB2FC}" dt="2020-10-09T21:04:15.977" v="5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Davis Andrew Geniza" userId="S::dag366@nau.edu::b8b83508-7974-4c96-ba2b-005417afc527" providerId="AD" clId="Web-{71A515B9-61A1-4712-BB3D-B7A9FAECB2FC}" dt="2020-10-09T21:58:28.961" v="126" actId="20577"/>
        <pc:sldMkLst>
          <pc:docMk/>
          <pc:sldMk cId="2729406905" sldId="257"/>
        </pc:sldMkLst>
        <pc:spChg chg="mod">
          <ac:chgData name="Davis Andrew Geniza" userId="S::dag366@nau.edu::b8b83508-7974-4c96-ba2b-005417afc527" providerId="AD" clId="Web-{71A515B9-61A1-4712-BB3D-B7A9FAECB2FC}" dt="2020-10-09T21:22:16.987" v="63" actId="20577"/>
          <ac:spMkLst>
            <pc:docMk/>
            <pc:sldMk cId="2729406905" sldId="257"/>
            <ac:spMk id="2" creationId="{64933DC1-1C9A-4501-9AB2-9E36A7E585D0}"/>
          </ac:spMkLst>
        </pc:spChg>
        <pc:spChg chg="mod">
          <ac:chgData name="Davis Andrew Geniza" userId="S::dag366@nau.edu::b8b83508-7974-4c96-ba2b-005417afc527" providerId="AD" clId="Web-{71A515B9-61A1-4712-BB3D-B7A9FAECB2FC}" dt="2020-10-09T21:58:28.961" v="126" actId="20577"/>
          <ac:spMkLst>
            <pc:docMk/>
            <pc:sldMk cId="2729406905" sldId="257"/>
            <ac:spMk id="3" creationId="{EE7E6C99-3B52-4609-B86B-F5875BBC7782}"/>
          </ac:spMkLst>
        </pc:spChg>
      </pc:sldChg>
      <pc:sldChg chg="modSp">
        <pc:chgData name="Davis Andrew Geniza" userId="S::dag366@nau.edu::b8b83508-7974-4c96-ba2b-005417afc527" providerId="AD" clId="Web-{71A515B9-61A1-4712-BB3D-B7A9FAECB2FC}" dt="2020-10-09T21:58:35.665" v="129" actId="20577"/>
        <pc:sldMkLst>
          <pc:docMk/>
          <pc:sldMk cId="3796374119" sldId="258"/>
        </pc:sldMkLst>
        <pc:spChg chg="mod">
          <ac:chgData name="Davis Andrew Geniza" userId="S::dag366@nau.edu::b8b83508-7974-4c96-ba2b-005417afc527" providerId="AD" clId="Web-{71A515B9-61A1-4712-BB3D-B7A9FAECB2FC}" dt="2020-10-09T21:22:28.378" v="74" actId="20577"/>
          <ac:spMkLst>
            <pc:docMk/>
            <pc:sldMk cId="3796374119" sldId="258"/>
            <ac:spMk id="2" creationId="{E983701C-0787-4C77-87C0-1AC74D1F715B}"/>
          </ac:spMkLst>
        </pc:spChg>
        <pc:spChg chg="mod">
          <ac:chgData name="Davis Andrew Geniza" userId="S::dag366@nau.edu::b8b83508-7974-4c96-ba2b-005417afc527" providerId="AD" clId="Web-{71A515B9-61A1-4712-BB3D-B7A9FAECB2FC}" dt="2020-10-09T21:58:35.665" v="129" actId="20577"/>
          <ac:spMkLst>
            <pc:docMk/>
            <pc:sldMk cId="3796374119" sldId="258"/>
            <ac:spMk id="3" creationId="{83EAE731-9F03-4AAA-A9A0-4EAA4BD6F4C1}"/>
          </ac:spMkLst>
        </pc:spChg>
      </pc:sldChg>
      <pc:sldChg chg="modSp">
        <pc:chgData name="Davis Andrew Geniza" userId="S::dag366@nau.edu::b8b83508-7974-4c96-ba2b-005417afc527" providerId="AD" clId="Web-{71A515B9-61A1-4712-BB3D-B7A9FAECB2FC}" dt="2020-10-09T21:58:43.400" v="132" actId="20577"/>
        <pc:sldMkLst>
          <pc:docMk/>
          <pc:sldMk cId="1933931664" sldId="259"/>
        </pc:sldMkLst>
        <pc:spChg chg="mod">
          <ac:chgData name="Davis Andrew Geniza" userId="S::dag366@nau.edu::b8b83508-7974-4c96-ba2b-005417afc527" providerId="AD" clId="Web-{71A515B9-61A1-4712-BB3D-B7A9FAECB2FC}" dt="2020-10-09T21:22:34.800" v="89" actId="20577"/>
          <ac:spMkLst>
            <pc:docMk/>
            <pc:sldMk cId="1933931664" sldId="259"/>
            <ac:spMk id="2" creationId="{D4ACBE75-CC78-4388-BACF-D925A3C32EF2}"/>
          </ac:spMkLst>
        </pc:spChg>
        <pc:spChg chg="mod">
          <ac:chgData name="Davis Andrew Geniza" userId="S::dag366@nau.edu::b8b83508-7974-4c96-ba2b-005417afc527" providerId="AD" clId="Web-{71A515B9-61A1-4712-BB3D-B7A9FAECB2FC}" dt="2020-10-09T21:58:43.400" v="132" actId="20577"/>
          <ac:spMkLst>
            <pc:docMk/>
            <pc:sldMk cId="1933931664" sldId="259"/>
            <ac:spMk id="3" creationId="{4A8191B8-6846-48AF-AAFF-C63646F228A3}"/>
          </ac:spMkLst>
        </pc:spChg>
      </pc:sldChg>
      <pc:sldChg chg="modSp new">
        <pc:chgData name="Davis Andrew Geniza" userId="S::dag366@nau.edu::b8b83508-7974-4c96-ba2b-005417afc527" providerId="AD" clId="Web-{71A515B9-61A1-4712-BB3D-B7A9FAECB2FC}" dt="2020-10-09T21:58:53.369" v="135" actId="20577"/>
        <pc:sldMkLst>
          <pc:docMk/>
          <pc:sldMk cId="3056046971" sldId="260"/>
        </pc:sldMkLst>
        <pc:spChg chg="mod">
          <ac:chgData name="Davis Andrew Geniza" userId="S::dag366@nau.edu::b8b83508-7974-4c96-ba2b-005417afc527" providerId="AD" clId="Web-{71A515B9-61A1-4712-BB3D-B7A9FAECB2FC}" dt="2020-10-09T21:23:00.864" v="119" actId="14100"/>
          <ac:spMkLst>
            <pc:docMk/>
            <pc:sldMk cId="3056046971" sldId="260"/>
            <ac:spMk id="2" creationId="{F63953A4-8A6C-4BDF-AEC3-D19E26317807}"/>
          </ac:spMkLst>
        </pc:spChg>
        <pc:spChg chg="mod">
          <ac:chgData name="Davis Andrew Geniza" userId="S::dag366@nau.edu::b8b83508-7974-4c96-ba2b-005417afc527" providerId="AD" clId="Web-{71A515B9-61A1-4712-BB3D-B7A9FAECB2FC}" dt="2020-10-09T21:58:53.369" v="135" actId="20577"/>
          <ac:spMkLst>
            <pc:docMk/>
            <pc:sldMk cId="3056046971" sldId="260"/>
            <ac:spMk id="3" creationId="{1EFA0658-6BE3-45FB-8464-8A481787A7AC}"/>
          </ac:spMkLst>
        </pc:spChg>
      </pc:sldChg>
      <pc:sldChg chg="modSp new">
        <pc:chgData name="Davis Andrew Geniza" userId="S::dag366@nau.edu::b8b83508-7974-4c96-ba2b-005417afc527" providerId="AD" clId="Web-{71A515B9-61A1-4712-BB3D-B7A9FAECB2FC}" dt="2020-10-09T21:59:00.213" v="138" actId="20577"/>
        <pc:sldMkLst>
          <pc:docMk/>
          <pc:sldMk cId="1090094974" sldId="261"/>
        </pc:sldMkLst>
        <pc:spChg chg="mod">
          <ac:chgData name="Davis Andrew Geniza" userId="S::dag366@nau.edu::b8b83508-7974-4c96-ba2b-005417afc527" providerId="AD" clId="Web-{71A515B9-61A1-4712-BB3D-B7A9FAECB2FC}" dt="2020-10-09T21:23:12.865" v="123" actId="20577"/>
          <ac:spMkLst>
            <pc:docMk/>
            <pc:sldMk cId="1090094974" sldId="261"/>
            <ac:spMk id="2" creationId="{6B7EEFB0-D69E-461D-9D42-4F461B88EF04}"/>
          </ac:spMkLst>
        </pc:spChg>
        <pc:spChg chg="mod">
          <ac:chgData name="Davis Andrew Geniza" userId="S::dag366@nau.edu::b8b83508-7974-4c96-ba2b-005417afc527" providerId="AD" clId="Web-{71A515B9-61A1-4712-BB3D-B7A9FAECB2FC}" dt="2020-10-09T21:59:00.213" v="138" actId="20577"/>
          <ac:spMkLst>
            <pc:docMk/>
            <pc:sldMk cId="1090094974" sldId="261"/>
            <ac:spMk id="3" creationId="{2C64CD78-0E1D-4B22-8115-2414CDC4835F}"/>
          </ac:spMkLst>
        </pc:spChg>
      </pc:sldChg>
    </pc:docChg>
  </pc:docChgLst>
  <pc:docChgLst>
    <pc:chgData name="Oscar Nunez" userId="8658b9ea-d222-40ef-b7ef-cbdc9fa64acd" providerId="ADAL" clId="{B852FD72-2706-4AAE-987C-E343C6D6E46F}"/>
    <pc:docChg chg="custSel modSld">
      <pc:chgData name="Oscar Nunez" userId="8658b9ea-d222-40ef-b7ef-cbdc9fa64acd" providerId="ADAL" clId="{B852FD72-2706-4AAE-987C-E343C6D6E46F}" dt="2020-10-12T15:27:46.346" v="617" actId="20577"/>
      <pc:docMkLst>
        <pc:docMk/>
      </pc:docMkLst>
      <pc:sldChg chg="addSp delSp modSp">
        <pc:chgData name="Oscar Nunez" userId="8658b9ea-d222-40ef-b7ef-cbdc9fa64acd" providerId="ADAL" clId="{B852FD72-2706-4AAE-987C-E343C6D6E46F}" dt="2020-10-12T15:27:46.346" v="617" actId="20577"/>
        <pc:sldMkLst>
          <pc:docMk/>
          <pc:sldMk cId="3056046971" sldId="260"/>
        </pc:sldMkLst>
        <pc:spChg chg="mod">
          <ac:chgData name="Oscar Nunez" userId="8658b9ea-d222-40ef-b7ef-cbdc9fa64acd" providerId="ADAL" clId="{B852FD72-2706-4AAE-987C-E343C6D6E46F}" dt="2020-10-12T15:27:46.346" v="617" actId="20577"/>
          <ac:spMkLst>
            <pc:docMk/>
            <pc:sldMk cId="3056046971" sldId="260"/>
            <ac:spMk id="3" creationId="{1EFA0658-6BE3-45FB-8464-8A481787A7AC}"/>
          </ac:spMkLst>
        </pc:spChg>
        <pc:spChg chg="add del mod">
          <ac:chgData name="Oscar Nunez" userId="8658b9ea-d222-40ef-b7ef-cbdc9fa64acd" providerId="ADAL" clId="{B852FD72-2706-4AAE-987C-E343C6D6E46F}" dt="2020-10-12T15:25:29.760" v="381" actId="478"/>
          <ac:spMkLst>
            <pc:docMk/>
            <pc:sldMk cId="3056046971" sldId="260"/>
            <ac:spMk id="6" creationId="{B6ADDF7C-5C33-41F5-B3F1-51C8D8CC4398}"/>
          </ac:spMkLst>
        </pc:spChg>
      </pc:sldChg>
    </pc:docChg>
  </pc:docChgLst>
  <pc:docChgLst>
    <pc:chgData name="Alec Joseph Boyce" userId="S::ajb585@nau.edu::dd37a724-d2df-40a3-9e3e-bead832e3ce3" providerId="AD" clId="Web-{0AE9D486-427E-4CAA-981F-51DCC39F52AF}"/>
    <pc:docChg chg="addSld modSld">
      <pc:chgData name="Alec Joseph Boyce" userId="S::ajb585@nau.edu::dd37a724-d2df-40a3-9e3e-bead832e3ce3" providerId="AD" clId="Web-{0AE9D486-427E-4CAA-981F-51DCC39F52AF}" dt="2020-10-10T00:10:37.602" v="1116" actId="20577"/>
      <pc:docMkLst>
        <pc:docMk/>
      </pc:docMkLst>
      <pc:sldChg chg="addSp delSp modSp">
        <pc:chgData name="Alec Joseph Boyce" userId="S::ajb585@nau.edu::dd37a724-d2df-40a3-9e3e-bead832e3ce3" providerId="AD" clId="Web-{0AE9D486-427E-4CAA-981F-51DCC39F52AF}" dt="2020-10-10T00:10:29.227" v="1113" actId="20577"/>
        <pc:sldMkLst>
          <pc:docMk/>
          <pc:sldMk cId="1933931664" sldId="259"/>
        </pc:sldMkLst>
        <pc:spChg chg="del mod">
          <ac:chgData name="Alec Joseph Boyce" userId="S::ajb585@nau.edu::dd37a724-d2df-40a3-9e3e-bead832e3ce3" providerId="AD" clId="Web-{0AE9D486-427E-4CAA-981F-51DCC39F52AF}" dt="2020-10-10T00:07:49.546" v="964"/>
          <ac:spMkLst>
            <pc:docMk/>
            <pc:sldMk cId="1933931664" sldId="259"/>
            <ac:spMk id="3" creationId="{4A8191B8-6846-48AF-AAFF-C63646F228A3}"/>
          </ac:spMkLst>
        </pc:spChg>
        <pc:spChg chg="add del">
          <ac:chgData name="Alec Joseph Boyce" userId="S::ajb585@nau.edu::dd37a724-d2df-40a3-9e3e-bead832e3ce3" providerId="AD" clId="Web-{0AE9D486-427E-4CAA-981F-51DCC39F52AF}" dt="2020-10-09T23:51:07.971" v="264"/>
          <ac:spMkLst>
            <pc:docMk/>
            <pc:sldMk cId="1933931664" sldId="259"/>
            <ac:spMk id="8" creationId="{A57A4912-2DF5-41C5-8C15-348AA905197E}"/>
          </ac:spMkLst>
        </pc:spChg>
        <pc:spChg chg="add mod">
          <ac:chgData name="Alec Joseph Boyce" userId="S::ajb585@nau.edu::dd37a724-d2df-40a3-9e3e-bead832e3ce3" providerId="AD" clId="Web-{0AE9D486-427E-4CAA-981F-51DCC39F52AF}" dt="2020-10-10T00:10:29.227" v="1113" actId="20577"/>
          <ac:spMkLst>
            <pc:docMk/>
            <pc:sldMk cId="1933931664" sldId="259"/>
            <ac:spMk id="9" creationId="{8D332C5B-7140-49B3-8E26-D37D4DEC2B14}"/>
          </ac:spMkLst>
        </pc:spChg>
        <pc:spChg chg="add del mod">
          <ac:chgData name="Alec Joseph Boyce" userId="S::ajb585@nau.edu::dd37a724-d2df-40a3-9e3e-bead832e3ce3" providerId="AD" clId="Web-{0AE9D486-427E-4CAA-981F-51DCC39F52AF}" dt="2020-10-10T00:09:23.395" v="1102"/>
          <ac:spMkLst>
            <pc:docMk/>
            <pc:sldMk cId="1933931664" sldId="259"/>
            <ac:spMk id="11" creationId="{5728B441-7CD5-4AB8-86DF-9049879E3DF8}"/>
          </ac:spMkLst>
        </pc:spChg>
        <pc:picChg chg="mod">
          <ac:chgData name="Alec Joseph Boyce" userId="S::ajb585@nau.edu::dd37a724-d2df-40a3-9e3e-bead832e3ce3" providerId="AD" clId="Web-{0AE9D486-427E-4CAA-981F-51DCC39F52AF}" dt="2020-10-09T23:53:31.635" v="427" actId="14100"/>
          <ac:picMkLst>
            <pc:docMk/>
            <pc:sldMk cId="1933931664" sldId="259"/>
            <ac:picMk id="5" creationId="{5E7B271E-AA9F-4EA2-9ADF-123D981B1696}"/>
          </ac:picMkLst>
        </pc:picChg>
        <pc:picChg chg="mod">
          <ac:chgData name="Alec Joseph Boyce" userId="S::ajb585@nau.edu::dd37a724-d2df-40a3-9e3e-bead832e3ce3" providerId="AD" clId="Web-{0AE9D486-427E-4CAA-981F-51DCC39F52AF}" dt="2020-10-09T23:53:23.197" v="425" actId="1076"/>
          <ac:picMkLst>
            <pc:docMk/>
            <pc:sldMk cId="1933931664" sldId="259"/>
            <ac:picMk id="7" creationId="{4687C532-9106-4787-BF72-1F5DAD6E237F}"/>
          </ac:picMkLst>
        </pc:picChg>
      </pc:sldChg>
      <pc:sldChg chg="addSp delSp modSp new">
        <pc:chgData name="Alec Joseph Boyce" userId="S::ajb585@nau.edu::dd37a724-d2df-40a3-9e3e-bead832e3ce3" providerId="AD" clId="Web-{0AE9D486-427E-4CAA-981F-51DCC39F52AF}" dt="2020-10-09T23:46:30.814" v="147" actId="20577"/>
        <pc:sldMkLst>
          <pc:docMk/>
          <pc:sldMk cId="2779330201" sldId="263"/>
        </pc:sldMkLst>
        <pc:spChg chg="del">
          <ac:chgData name="Alec Joseph Boyce" userId="S::ajb585@nau.edu::dd37a724-d2df-40a3-9e3e-bead832e3ce3" providerId="AD" clId="Web-{0AE9D486-427E-4CAA-981F-51DCC39F52AF}" dt="2020-10-09T23:42:42.504" v="1"/>
          <ac:spMkLst>
            <pc:docMk/>
            <pc:sldMk cId="2779330201" sldId="263"/>
            <ac:spMk id="3" creationId="{2C53D268-2740-421B-B4DA-538D721F34DA}"/>
          </ac:spMkLst>
        </pc:spChg>
        <pc:spChg chg="add mod">
          <ac:chgData name="Alec Joseph Boyce" userId="S::ajb585@nau.edu::dd37a724-d2df-40a3-9e3e-bead832e3ce3" providerId="AD" clId="Web-{0AE9D486-427E-4CAA-981F-51DCC39F52AF}" dt="2020-10-09T23:46:30.814" v="147" actId="20577"/>
          <ac:spMkLst>
            <pc:docMk/>
            <pc:sldMk cId="2779330201" sldId="263"/>
            <ac:spMk id="6" creationId="{53D52D0E-DCCA-4BE7-B66D-0E1188409668}"/>
          </ac:spMkLst>
        </pc:spChg>
        <pc:picChg chg="add mod ord">
          <ac:chgData name="Alec Joseph Boyce" userId="S::ajb585@nau.edu::dd37a724-d2df-40a3-9e3e-bead832e3ce3" providerId="AD" clId="Web-{0AE9D486-427E-4CAA-981F-51DCC39F52AF}" dt="2020-10-09T23:43:37.007" v="5" actId="1076"/>
          <ac:picMkLst>
            <pc:docMk/>
            <pc:sldMk cId="2779330201" sldId="263"/>
            <ac:picMk id="5" creationId="{2B190F96-4083-42EB-B313-14BEA2810B95}"/>
          </ac:picMkLst>
        </pc:picChg>
      </pc:sldChg>
      <pc:sldChg chg="modSp new">
        <pc:chgData name="Alec Joseph Boyce" userId="S::ajb585@nau.edu::dd37a724-d2df-40a3-9e3e-bead832e3ce3" providerId="AD" clId="Web-{0AE9D486-427E-4CAA-981F-51DCC39F52AF}" dt="2020-10-10T00:10:37.602" v="1115" actId="20577"/>
        <pc:sldMkLst>
          <pc:docMk/>
          <pc:sldMk cId="1801673236" sldId="264"/>
        </pc:sldMkLst>
        <pc:spChg chg="mod">
          <ac:chgData name="Alec Joseph Boyce" userId="S::ajb585@nau.edu::dd37a724-d2df-40a3-9e3e-bead832e3ce3" providerId="AD" clId="Web-{0AE9D486-427E-4CAA-981F-51DCC39F52AF}" dt="2020-10-10T00:07:22.513" v="961" actId="20577"/>
          <ac:spMkLst>
            <pc:docMk/>
            <pc:sldMk cId="1801673236" sldId="264"/>
            <ac:spMk id="2" creationId="{1F3AC469-B466-49EC-B6CF-109CF8A669C9}"/>
          </ac:spMkLst>
        </pc:spChg>
        <pc:spChg chg="mod">
          <ac:chgData name="Alec Joseph Boyce" userId="S::ajb585@nau.edu::dd37a724-d2df-40a3-9e3e-bead832e3ce3" providerId="AD" clId="Web-{0AE9D486-427E-4CAA-981F-51DCC39F52AF}" dt="2020-10-10T00:10:37.602" v="1115" actId="20577"/>
          <ac:spMkLst>
            <pc:docMk/>
            <pc:sldMk cId="1801673236" sldId="264"/>
            <ac:spMk id="3" creationId="{BC8CD9BA-2B95-4239-90A0-8129BADC7A2F}"/>
          </ac:spMkLst>
        </pc:spChg>
      </pc:sldChg>
    </pc:docChg>
  </pc:docChgLst>
  <pc:docChgLst>
    <pc:chgData name="Alec Joseph Boyce" userId="S::ajb585@nau.edu::dd37a724-d2df-40a3-9e3e-bead832e3ce3" providerId="AD" clId="Web-{838AD000-10D1-47D8-81EE-D027A6B76E3D}"/>
    <pc:docChg chg="modSld">
      <pc:chgData name="Alec Joseph Boyce" userId="S::ajb585@nau.edu::dd37a724-d2df-40a3-9e3e-bead832e3ce3" providerId="AD" clId="Web-{838AD000-10D1-47D8-81EE-D027A6B76E3D}" dt="2020-10-09T23:32:51.610" v="14" actId="20577"/>
      <pc:docMkLst>
        <pc:docMk/>
      </pc:docMkLst>
      <pc:sldChg chg="addSp modSp">
        <pc:chgData name="Alec Joseph Boyce" userId="S::ajb585@nau.edu::dd37a724-d2df-40a3-9e3e-bead832e3ce3" providerId="AD" clId="Web-{838AD000-10D1-47D8-81EE-D027A6B76E3D}" dt="2020-10-09T23:24:18.581" v="12" actId="20577"/>
        <pc:sldMkLst>
          <pc:docMk/>
          <pc:sldMk cId="1933931664" sldId="259"/>
        </pc:sldMkLst>
        <pc:spChg chg="mod">
          <ac:chgData name="Alec Joseph Boyce" userId="S::ajb585@nau.edu::dd37a724-d2df-40a3-9e3e-bead832e3ce3" providerId="AD" clId="Web-{838AD000-10D1-47D8-81EE-D027A6B76E3D}" dt="2020-10-09T23:24:18.581" v="12" actId="20577"/>
          <ac:spMkLst>
            <pc:docMk/>
            <pc:sldMk cId="1933931664" sldId="259"/>
            <ac:spMk id="3" creationId="{4A8191B8-6846-48AF-AAFF-C63646F228A3}"/>
          </ac:spMkLst>
        </pc:spChg>
        <pc:picChg chg="add mod">
          <ac:chgData name="Alec Joseph Boyce" userId="S::ajb585@nau.edu::dd37a724-d2df-40a3-9e3e-bead832e3ce3" providerId="AD" clId="Web-{838AD000-10D1-47D8-81EE-D027A6B76E3D}" dt="2020-10-09T23:22:51.763" v="8" actId="1076"/>
          <ac:picMkLst>
            <pc:docMk/>
            <pc:sldMk cId="1933931664" sldId="259"/>
            <ac:picMk id="5" creationId="{5E7B271E-AA9F-4EA2-9ADF-123D981B1696}"/>
          </ac:picMkLst>
        </pc:picChg>
        <pc:picChg chg="add mod">
          <ac:chgData name="Alec Joseph Boyce" userId="S::ajb585@nau.edu::dd37a724-d2df-40a3-9e3e-bead832e3ce3" providerId="AD" clId="Web-{838AD000-10D1-47D8-81EE-D027A6B76E3D}" dt="2020-10-09T23:22:55.732" v="9" actId="1076"/>
          <ac:picMkLst>
            <pc:docMk/>
            <pc:sldMk cId="1933931664" sldId="259"/>
            <ac:picMk id="7" creationId="{4687C532-9106-4787-BF72-1F5DAD6E237F}"/>
          </ac:picMkLst>
        </pc:picChg>
      </pc:sldChg>
    </pc:docChg>
  </pc:docChgLst>
  <pc:docChgLst>
    <pc:chgData name="Davis Andrew Geniza" userId="S::dag366@nau.edu::b8b83508-7974-4c96-ba2b-005417afc527" providerId="AD" clId="Web-{0A16C36E-E36C-4BE7-AF4F-B246A63D480F}"/>
    <pc:docChg chg="addSld modSld addMainMaster delMainMaster">
      <pc:chgData name="Davis Andrew Geniza" userId="S::dag366@nau.edu::b8b83508-7974-4c96-ba2b-005417afc527" providerId="AD" clId="Web-{0A16C36E-E36C-4BE7-AF4F-B246A63D480F}" dt="2020-10-09T19:58:34.757" v="3"/>
      <pc:docMkLst>
        <pc:docMk/>
      </pc:docMkLst>
      <pc:sldChg chg="modSp mod modClrScheme chgLayout">
        <pc:chgData name="Davis Andrew Geniza" userId="S::dag366@nau.edu::b8b83508-7974-4c96-ba2b-005417afc527" providerId="AD" clId="Web-{0A16C36E-E36C-4BE7-AF4F-B246A63D480F}" dt="2020-10-09T19:57:57.270" v="0"/>
        <pc:sldMkLst>
          <pc:docMk/>
          <pc:sldMk cId="109857222" sldId="256"/>
        </pc:sldMkLst>
        <pc:spChg chg="mod ord">
          <ac:chgData name="Davis Andrew Geniza" userId="S::dag366@nau.edu::b8b83508-7974-4c96-ba2b-005417afc527" providerId="AD" clId="Web-{0A16C36E-E36C-4BE7-AF4F-B246A63D480F}" dt="2020-10-09T19:57:57.270" v="0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Davis Andrew Geniza" userId="S::dag366@nau.edu::b8b83508-7974-4c96-ba2b-005417afc527" providerId="AD" clId="Web-{0A16C36E-E36C-4BE7-AF4F-B246A63D480F}" dt="2020-10-09T19:57:57.270" v="0"/>
          <ac:spMkLst>
            <pc:docMk/>
            <pc:sldMk cId="109857222" sldId="256"/>
            <ac:spMk id="3" creationId="{00000000-0000-0000-0000-000000000000}"/>
          </ac:spMkLst>
        </pc:spChg>
      </pc:sldChg>
      <pc:sldChg chg="new">
        <pc:chgData name="Davis Andrew Geniza" userId="S::dag366@nau.edu::b8b83508-7974-4c96-ba2b-005417afc527" providerId="AD" clId="Web-{0A16C36E-E36C-4BE7-AF4F-B246A63D480F}" dt="2020-10-09T19:58:25.819" v="1"/>
        <pc:sldMkLst>
          <pc:docMk/>
          <pc:sldMk cId="2729406905" sldId="257"/>
        </pc:sldMkLst>
      </pc:sldChg>
      <pc:sldChg chg="new">
        <pc:chgData name="Davis Andrew Geniza" userId="S::dag366@nau.edu::b8b83508-7974-4c96-ba2b-005417afc527" providerId="AD" clId="Web-{0A16C36E-E36C-4BE7-AF4F-B246A63D480F}" dt="2020-10-09T19:58:32.225" v="2"/>
        <pc:sldMkLst>
          <pc:docMk/>
          <pc:sldMk cId="3796374119" sldId="258"/>
        </pc:sldMkLst>
      </pc:sldChg>
      <pc:sldChg chg="new">
        <pc:chgData name="Davis Andrew Geniza" userId="S::dag366@nau.edu::b8b83508-7974-4c96-ba2b-005417afc527" providerId="AD" clId="Web-{0A16C36E-E36C-4BE7-AF4F-B246A63D480F}" dt="2020-10-09T19:58:34.757" v="3"/>
        <pc:sldMkLst>
          <pc:docMk/>
          <pc:sldMk cId="1933931664" sldId="259"/>
        </pc:sldMkLst>
      </pc:sldChg>
      <pc:sldMasterChg chg="del delSldLayout">
        <pc:chgData name="Davis Andrew Geniza" userId="S::dag366@nau.edu::b8b83508-7974-4c96-ba2b-005417afc527" providerId="AD" clId="Web-{0A16C36E-E36C-4BE7-AF4F-B246A63D480F}" dt="2020-10-09T19:57:57.270" v="0"/>
        <pc:sldMasterMkLst>
          <pc:docMk/>
          <pc:sldMasterMk cId="2460954070" sldId="2147483660"/>
        </pc:sldMasterMkLst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Davis Andrew Geniza" userId="S::dag366@nau.edu::b8b83508-7974-4c96-ba2b-005417afc527" providerId="AD" clId="Web-{0A16C36E-E36C-4BE7-AF4F-B246A63D480F}" dt="2020-10-09T19:57:57.270" v="0"/>
        <pc:sldMasterMkLst>
          <pc:docMk/>
          <pc:sldMasterMk cId="2007038202" sldId="2147483672"/>
        </pc:sldMasterMkLst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1557546184" sldId="2147483673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1473459682" sldId="2147483674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2156747892" sldId="2147483675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1889404631" sldId="2147483676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3000173833" sldId="2147483677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3128966092" sldId="2147483678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3570526876" sldId="2147483679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1102432522" sldId="2147483680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3758360044" sldId="2147483681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3713325615" sldId="2147483682"/>
          </pc:sldLayoutMkLst>
        </pc:sldLayoutChg>
        <pc:sldLayoutChg chg="add mod replId">
          <pc:chgData name="Davis Andrew Geniza" userId="S::dag366@nau.edu::b8b83508-7974-4c96-ba2b-005417afc527" providerId="AD" clId="Web-{0A16C36E-E36C-4BE7-AF4F-B246A63D480F}" dt="2020-10-09T19:57:57.270" v="0"/>
          <pc:sldLayoutMkLst>
            <pc:docMk/>
            <pc:sldMasterMk cId="2007038202" sldId="2147483672"/>
            <pc:sldLayoutMk cId="1654479077" sldId="2147483683"/>
          </pc:sldLayoutMkLst>
        </pc:sldLayoutChg>
      </pc:sldMasterChg>
    </pc:docChg>
  </pc:docChgLst>
  <pc:docChgLst>
    <pc:chgData name="Zhiyu Wang" userId="c8e9ad24-0cc2-4d7e-9ef8-74614f101b75" providerId="ADAL" clId="{8F386B4E-CDFC-4EC5-A7A1-FDCB66939D78}"/>
    <pc:docChg chg="modSld sldOrd">
      <pc:chgData name="Zhiyu Wang" userId="c8e9ad24-0cc2-4d7e-9ef8-74614f101b75" providerId="ADAL" clId="{8F386B4E-CDFC-4EC5-A7A1-FDCB66939D78}" dt="2020-10-12T07:42:02.644" v="6"/>
      <pc:docMkLst>
        <pc:docMk/>
      </pc:docMkLst>
      <pc:sldChg chg="addSp delSp modSp ord">
        <pc:chgData name="Zhiyu Wang" userId="c8e9ad24-0cc2-4d7e-9ef8-74614f101b75" providerId="ADAL" clId="{8F386B4E-CDFC-4EC5-A7A1-FDCB66939D78}" dt="2020-10-12T07:42:02.644" v="6"/>
        <pc:sldMkLst>
          <pc:docMk/>
          <pc:sldMk cId="2729406905" sldId="257"/>
        </pc:sldMkLst>
        <pc:picChg chg="add del mod">
          <ac:chgData name="Zhiyu Wang" userId="c8e9ad24-0cc2-4d7e-9ef8-74614f101b75" providerId="ADAL" clId="{8F386B4E-CDFC-4EC5-A7A1-FDCB66939D78}" dt="2020-10-12T07:40:04.805" v="3"/>
          <ac:picMkLst>
            <pc:docMk/>
            <pc:sldMk cId="2729406905" sldId="257"/>
            <ac:picMk id="4" creationId="{8647B953-90D1-499E-8AFC-DF99FBAB2AC6}"/>
          </ac:picMkLst>
        </pc:picChg>
        <pc:picChg chg="add del mod">
          <ac:chgData name="Zhiyu Wang" userId="c8e9ad24-0cc2-4d7e-9ef8-74614f101b75" providerId="ADAL" clId="{8F386B4E-CDFC-4EC5-A7A1-FDCB66939D78}" dt="2020-10-12T07:40:11.970" v="4"/>
          <ac:picMkLst>
            <pc:docMk/>
            <pc:sldMk cId="2729406905" sldId="257"/>
            <ac:picMk id="5" creationId="{24C6DC84-78B5-4909-A777-2ED423572D2F}"/>
          </ac:picMkLst>
        </pc:picChg>
        <pc:picChg chg="add del mod">
          <ac:chgData name="Zhiyu Wang" userId="c8e9ad24-0cc2-4d7e-9ef8-74614f101b75" providerId="ADAL" clId="{8F386B4E-CDFC-4EC5-A7A1-FDCB66939D78}" dt="2020-10-12T07:40:22.867" v="5"/>
          <ac:picMkLst>
            <pc:docMk/>
            <pc:sldMk cId="2729406905" sldId="257"/>
            <ac:picMk id="7" creationId="{B56B406C-9126-4DF7-951C-C4563760C7D2}"/>
          </ac:picMkLst>
        </pc:picChg>
        <pc:picChg chg="add del mod">
          <ac:chgData name="Zhiyu Wang" userId="c8e9ad24-0cc2-4d7e-9ef8-74614f101b75" providerId="ADAL" clId="{8F386B4E-CDFC-4EC5-A7A1-FDCB66939D78}" dt="2020-10-12T07:42:02.644" v="6"/>
          <ac:picMkLst>
            <pc:docMk/>
            <pc:sldMk cId="2729406905" sldId="257"/>
            <ac:picMk id="9" creationId="{A11DF275-8CF2-4E60-8EDD-967D7F173B15}"/>
          </ac:picMkLst>
        </pc:picChg>
        <pc:picChg chg="add mod">
          <ac:chgData name="Zhiyu Wang" userId="c8e9ad24-0cc2-4d7e-9ef8-74614f101b75" providerId="ADAL" clId="{8F386B4E-CDFC-4EC5-A7A1-FDCB66939D78}" dt="2020-10-12T07:42:02.644" v="6"/>
          <ac:picMkLst>
            <pc:docMk/>
            <pc:sldMk cId="2729406905" sldId="257"/>
            <ac:picMk id="10" creationId="{236D6CB6-56D3-4282-B76B-4CB8710ACBC0}"/>
          </ac:picMkLst>
        </pc:picChg>
      </pc:sldChg>
    </pc:docChg>
  </pc:docChgLst>
  <pc:docChgLst>
    <pc:chgData name="Zhiyu Wang" userId="S::zw247@nau.edu::c8e9ad24-0cc2-4d7e-9ef8-74614f101b75" providerId="AD" clId="Web-{80FB7C0B-2D39-441F-93D5-81A6766E8AD2}"/>
    <pc:docChg chg="modSld">
      <pc:chgData name="Zhiyu Wang" userId="S::zw247@nau.edu::c8e9ad24-0cc2-4d7e-9ef8-74614f101b75" providerId="AD" clId="Web-{80FB7C0B-2D39-441F-93D5-81A6766E8AD2}" dt="2020-10-12T07:20:27.656" v="272" actId="20577"/>
      <pc:docMkLst>
        <pc:docMk/>
      </pc:docMkLst>
      <pc:sldChg chg="modSp">
        <pc:chgData name="Zhiyu Wang" userId="S::zw247@nau.edu::c8e9ad24-0cc2-4d7e-9ef8-74614f101b75" providerId="AD" clId="Web-{80FB7C0B-2D39-441F-93D5-81A6766E8AD2}" dt="2020-10-12T07:20:20.359" v="270" actId="20577"/>
        <pc:sldMkLst>
          <pc:docMk/>
          <pc:sldMk cId="2729406905" sldId="257"/>
        </pc:sldMkLst>
        <pc:spChg chg="mod">
          <ac:chgData name="Zhiyu Wang" userId="S::zw247@nau.edu::c8e9ad24-0cc2-4d7e-9ef8-74614f101b75" providerId="AD" clId="Web-{80FB7C0B-2D39-441F-93D5-81A6766E8AD2}" dt="2020-10-12T07:04:52.261" v="2" actId="20577"/>
          <ac:spMkLst>
            <pc:docMk/>
            <pc:sldMk cId="2729406905" sldId="257"/>
            <ac:spMk id="2" creationId="{64933DC1-1C9A-4501-9AB2-9E36A7E585D0}"/>
          </ac:spMkLst>
        </pc:spChg>
        <pc:spChg chg="mod">
          <ac:chgData name="Zhiyu Wang" userId="S::zw247@nau.edu::c8e9ad24-0cc2-4d7e-9ef8-74614f101b75" providerId="AD" clId="Web-{80FB7C0B-2D39-441F-93D5-81A6766E8AD2}" dt="2020-10-12T07:20:20.359" v="270" actId="20577"/>
          <ac:spMkLst>
            <pc:docMk/>
            <pc:sldMk cId="2729406905" sldId="257"/>
            <ac:spMk id="3" creationId="{EE7E6C99-3B52-4609-B86B-F5875BBC7782}"/>
          </ac:spMkLst>
        </pc:spChg>
      </pc:sldChg>
    </pc:docChg>
  </pc:docChgLst>
  <pc:docChgLst>
    <pc:chgData name="Davis Geniza" userId="b8b83508-7974-4c96-ba2b-005417afc527" providerId="ADAL" clId="{58BD8F9C-3ECD-4F67-B091-5691D5A09CCA}"/>
    <pc:docChg chg="modSld">
      <pc:chgData name="Davis Geniza" userId="b8b83508-7974-4c96-ba2b-005417afc527" providerId="ADAL" clId="{58BD8F9C-3ECD-4F67-B091-5691D5A09CCA}" dt="2020-10-12T05:50:32.700" v="5"/>
      <pc:docMkLst>
        <pc:docMk/>
      </pc:docMkLst>
      <pc:sldChg chg="addSp delSp modSp">
        <pc:chgData name="Davis Geniza" userId="b8b83508-7974-4c96-ba2b-005417afc527" providerId="ADAL" clId="{58BD8F9C-3ECD-4F67-B091-5691D5A09CCA}" dt="2020-10-12T05:50:32.700" v="5"/>
        <pc:sldMkLst>
          <pc:docMk/>
          <pc:sldMk cId="1090094974" sldId="261"/>
        </pc:sldMkLst>
        <pc:picChg chg="add del mod">
          <ac:chgData name="Davis Geniza" userId="b8b83508-7974-4c96-ba2b-005417afc527" providerId="ADAL" clId="{58BD8F9C-3ECD-4F67-B091-5691D5A09CCA}" dt="2020-10-12T05:32:36.046" v="1"/>
          <ac:picMkLst>
            <pc:docMk/>
            <pc:sldMk cId="1090094974" sldId="261"/>
            <ac:picMk id="6" creationId="{36926728-9379-4B64-8A1E-8E7D7CF71FF1}"/>
          </ac:picMkLst>
        </pc:picChg>
        <pc:picChg chg="add del mod">
          <ac:chgData name="Davis Geniza" userId="b8b83508-7974-4c96-ba2b-005417afc527" providerId="ADAL" clId="{58BD8F9C-3ECD-4F67-B091-5691D5A09CCA}" dt="2020-10-12T05:39:39.900" v="2"/>
          <ac:picMkLst>
            <pc:docMk/>
            <pc:sldMk cId="1090094974" sldId="261"/>
            <ac:picMk id="7" creationId="{1981F33D-420C-4741-B4F4-4E18819694D3}"/>
          </ac:picMkLst>
        </pc:picChg>
        <pc:picChg chg="add del mod">
          <ac:chgData name="Davis Geniza" userId="b8b83508-7974-4c96-ba2b-005417afc527" providerId="ADAL" clId="{58BD8F9C-3ECD-4F67-B091-5691D5A09CCA}" dt="2020-10-12T05:41:44.436" v="3"/>
          <ac:picMkLst>
            <pc:docMk/>
            <pc:sldMk cId="1090094974" sldId="261"/>
            <ac:picMk id="8" creationId="{B5ED4340-576A-46E6-A02F-208201A086C8}"/>
          </ac:picMkLst>
        </pc:picChg>
        <pc:picChg chg="add del mod">
          <ac:chgData name="Davis Geniza" userId="b8b83508-7974-4c96-ba2b-005417afc527" providerId="ADAL" clId="{58BD8F9C-3ECD-4F67-B091-5691D5A09CCA}" dt="2020-10-12T05:47:19.855" v="4"/>
          <ac:picMkLst>
            <pc:docMk/>
            <pc:sldMk cId="1090094974" sldId="261"/>
            <ac:picMk id="9" creationId="{06F61668-56F7-4B81-B3E7-84838FC8B39A}"/>
          </ac:picMkLst>
        </pc:picChg>
        <pc:picChg chg="add del mod">
          <ac:chgData name="Davis Geniza" userId="b8b83508-7974-4c96-ba2b-005417afc527" providerId="ADAL" clId="{58BD8F9C-3ECD-4F67-B091-5691D5A09CCA}" dt="2020-10-12T05:50:32.700" v="5"/>
          <ac:picMkLst>
            <pc:docMk/>
            <pc:sldMk cId="1090094974" sldId="261"/>
            <ac:picMk id="10" creationId="{D2676221-E7EC-4EA8-B419-CF73AD2B23F6}"/>
          </ac:picMkLst>
        </pc:picChg>
        <pc:picChg chg="add mod">
          <ac:chgData name="Davis Geniza" userId="b8b83508-7974-4c96-ba2b-005417afc527" providerId="ADAL" clId="{58BD8F9C-3ECD-4F67-B091-5691D5A09CCA}" dt="2020-10-12T05:50:32.700" v="5"/>
          <ac:picMkLst>
            <pc:docMk/>
            <pc:sldMk cId="1090094974" sldId="261"/>
            <ac:picMk id="11" creationId="{7C6B5B68-2CC8-43A9-BF53-6B6439752BAF}"/>
          </ac:picMkLst>
        </pc:picChg>
      </pc:sldChg>
    </pc:docChg>
  </pc:docChgLst>
  <pc:docChgLst>
    <pc:chgData name="Davis Andrew Geniza" userId="S::dag366@nau.edu::b8b83508-7974-4c96-ba2b-005417afc527" providerId="AD" clId="Web-{4819496D-80BD-4C3D-8A88-7B1C78C8E0A8}"/>
    <pc:docChg chg="modSld modMainMaster">
      <pc:chgData name="Davis Andrew Geniza" userId="S::dag366@nau.edu::b8b83508-7974-4c96-ba2b-005417afc527" providerId="AD" clId="Web-{4819496D-80BD-4C3D-8A88-7B1C78C8E0A8}" dt="2020-10-09T23:20:20.009" v="121" actId="20577"/>
      <pc:docMkLst>
        <pc:docMk/>
      </pc:docMkLst>
      <pc:sldChg chg="addSp modSp">
        <pc:chgData name="Davis Andrew Geniza" userId="S::dag366@nau.edu::b8b83508-7974-4c96-ba2b-005417afc527" providerId="AD" clId="Web-{4819496D-80BD-4C3D-8A88-7B1C78C8E0A8}" dt="2020-10-09T23:12:52.339" v="18"/>
        <pc:sldMkLst>
          <pc:docMk/>
          <pc:sldMk cId="109857222" sldId="256"/>
        </pc:sldMkLst>
        <pc:spChg chg="add mod">
          <ac:chgData name="Davis Andrew Geniza" userId="S::dag366@nau.edu::b8b83508-7974-4c96-ba2b-005417afc527" providerId="AD" clId="Web-{4819496D-80BD-4C3D-8A88-7B1C78C8E0A8}" dt="2020-10-09T23:12:52.339" v="18"/>
          <ac:spMkLst>
            <pc:docMk/>
            <pc:sldMk cId="109857222" sldId="256"/>
            <ac:spMk id="4" creationId="{BA053878-BB5C-4AFB-AD32-4928E00C4C88}"/>
          </ac:spMkLst>
        </pc:spChg>
      </pc:sldChg>
      <pc:sldChg chg="addSp delSp modSp">
        <pc:chgData name="Davis Andrew Geniza" userId="S::dag366@nau.edu::b8b83508-7974-4c96-ba2b-005417afc527" providerId="AD" clId="Web-{4819496D-80BD-4C3D-8A88-7B1C78C8E0A8}" dt="2020-10-09T23:14:23.173" v="97"/>
        <pc:sldMkLst>
          <pc:docMk/>
          <pc:sldMk cId="2729406905" sldId="257"/>
        </pc:sldMkLst>
        <pc:spChg chg="add del mod">
          <ac:chgData name="Davis Andrew Geniza" userId="S::dag366@nau.edu::b8b83508-7974-4c96-ba2b-005417afc527" providerId="AD" clId="Web-{4819496D-80BD-4C3D-8A88-7B1C78C8E0A8}" dt="2020-10-09T23:14:23.064" v="92"/>
          <ac:spMkLst>
            <pc:docMk/>
            <pc:sldMk cId="2729406905" sldId="257"/>
            <ac:spMk id="4" creationId="{889116C9-2A8D-4D90-9AE2-0E1B5D1713EC}"/>
          </ac:spMkLst>
        </pc:spChg>
        <pc:spChg chg="add del mod">
          <ac:chgData name="Davis Andrew Geniza" userId="S::dag366@nau.edu::b8b83508-7974-4c96-ba2b-005417afc527" providerId="AD" clId="Web-{4819496D-80BD-4C3D-8A88-7B1C78C8E0A8}" dt="2020-10-09T23:14:23.126" v="94"/>
          <ac:spMkLst>
            <pc:docMk/>
            <pc:sldMk cId="2729406905" sldId="257"/>
            <ac:spMk id="5" creationId="{1629753C-EA52-4338-B646-3C1D2386DCFA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4:23.079" v="93"/>
          <ac:spMkLst>
            <pc:docMk/>
            <pc:sldMk cId="2729406905" sldId="257"/>
            <ac:spMk id="6" creationId="{BEC801B1-DB84-4B45-810E-3049E7E0310E}"/>
          </ac:spMkLst>
        </pc:spChg>
        <pc:spChg chg="add del mod">
          <ac:chgData name="Davis Andrew Geniza" userId="S::dag366@nau.edu::b8b83508-7974-4c96-ba2b-005417afc527" providerId="AD" clId="Web-{4819496D-80BD-4C3D-8A88-7B1C78C8E0A8}" dt="2020-10-09T23:14:23.157" v="96"/>
          <ac:spMkLst>
            <pc:docMk/>
            <pc:sldMk cId="2729406905" sldId="257"/>
            <ac:spMk id="7" creationId="{B8C9718B-C352-4F18-A5F7-7215030ABF5E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4:23.173" v="97"/>
          <ac:spMkLst>
            <pc:docMk/>
            <pc:sldMk cId="2729406905" sldId="257"/>
            <ac:spMk id="8" creationId="{C0D82E62-E666-446C-A42B-7D1CC6E1D519}"/>
          </ac:spMkLst>
        </pc:spChg>
      </pc:sldChg>
      <pc:sldChg chg="addSp modSp">
        <pc:chgData name="Davis Andrew Geniza" userId="S::dag366@nau.edu::b8b83508-7974-4c96-ba2b-005417afc527" providerId="AD" clId="Web-{4819496D-80BD-4C3D-8A88-7B1C78C8E0A8}" dt="2020-10-09T23:14:24.923" v="107" actId="20577"/>
        <pc:sldMkLst>
          <pc:docMk/>
          <pc:sldMk cId="3796374119" sldId="258"/>
        </pc:sldMkLst>
        <pc:spChg chg="add mod">
          <ac:chgData name="Davis Andrew Geniza" userId="S::dag366@nau.edu::b8b83508-7974-4c96-ba2b-005417afc527" providerId="AD" clId="Web-{4819496D-80BD-4C3D-8A88-7B1C78C8E0A8}" dt="2020-10-09T23:12:52.339" v="18"/>
          <ac:spMkLst>
            <pc:docMk/>
            <pc:sldMk cId="3796374119" sldId="258"/>
            <ac:spMk id="4" creationId="{CE97F397-BAD8-4F9A-A307-B80191C538BF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4:24.923" v="107" actId="20577"/>
          <ac:spMkLst>
            <pc:docMk/>
            <pc:sldMk cId="3796374119" sldId="258"/>
            <ac:spMk id="5" creationId="{64400D10-4022-4152-8EA4-39DE3AAC813E}"/>
          </ac:spMkLst>
        </pc:spChg>
      </pc:sldChg>
      <pc:sldChg chg="addSp delSp modSp">
        <pc:chgData name="Davis Andrew Geniza" userId="S::dag366@nau.edu::b8b83508-7974-4c96-ba2b-005417afc527" providerId="AD" clId="Web-{4819496D-80BD-4C3D-8A88-7B1C78C8E0A8}" dt="2020-10-09T23:13:07.996" v="42" actId="20577"/>
        <pc:sldMkLst>
          <pc:docMk/>
          <pc:sldMk cId="1933931664" sldId="259"/>
        </pc:sldMkLst>
        <pc:spChg chg="add mod">
          <ac:chgData name="Davis Andrew Geniza" userId="S::dag366@nau.edu::b8b83508-7974-4c96-ba2b-005417afc527" providerId="AD" clId="Web-{4819496D-80BD-4C3D-8A88-7B1C78C8E0A8}" dt="2020-10-09T23:12:43.729" v="15"/>
          <ac:spMkLst>
            <pc:docMk/>
            <pc:sldMk cId="1933931664" sldId="259"/>
            <ac:spMk id="4" creationId="{A32A6C4B-8D37-4340-B8E1-5937BE37D09F}"/>
          </ac:spMkLst>
        </pc:spChg>
        <pc:spChg chg="add del mod">
          <ac:chgData name="Davis Andrew Geniza" userId="S::dag366@nau.edu::b8b83508-7974-4c96-ba2b-005417afc527" providerId="AD" clId="Web-{4819496D-80BD-4C3D-8A88-7B1C78C8E0A8}" dt="2020-10-09T23:12:51.245" v="17"/>
          <ac:spMkLst>
            <pc:docMk/>
            <pc:sldMk cId="1933931664" sldId="259"/>
            <ac:spMk id="5" creationId="{41606E01-3488-49FE-AA95-FEEEED1334AD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3:07.996" v="42" actId="20577"/>
          <ac:spMkLst>
            <pc:docMk/>
            <pc:sldMk cId="1933931664" sldId="259"/>
            <ac:spMk id="6" creationId="{0CA4BCD4-57C9-42B6-A546-70316A8C679B}"/>
          </ac:spMkLst>
        </pc:spChg>
      </pc:sldChg>
      <pc:sldChg chg="addSp modSp">
        <pc:chgData name="Davis Andrew Geniza" userId="S::dag366@nau.edu::b8b83508-7974-4c96-ba2b-005417afc527" providerId="AD" clId="Web-{4819496D-80BD-4C3D-8A88-7B1C78C8E0A8}" dt="2020-10-09T23:13:19.466" v="54"/>
        <pc:sldMkLst>
          <pc:docMk/>
          <pc:sldMk cId="3056046971" sldId="260"/>
        </pc:sldMkLst>
        <pc:spChg chg="add mod">
          <ac:chgData name="Davis Andrew Geniza" userId="S::dag366@nau.edu::b8b83508-7974-4c96-ba2b-005417afc527" providerId="AD" clId="Web-{4819496D-80BD-4C3D-8A88-7B1C78C8E0A8}" dt="2020-10-09T23:12:52.339" v="18"/>
          <ac:spMkLst>
            <pc:docMk/>
            <pc:sldMk cId="3056046971" sldId="260"/>
            <ac:spMk id="4" creationId="{BEE88550-F659-42D9-8E48-A636E7941D8B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3:19.466" v="54"/>
          <ac:spMkLst>
            <pc:docMk/>
            <pc:sldMk cId="3056046971" sldId="260"/>
            <ac:spMk id="5" creationId="{15FF608F-00DF-40AD-8D2A-6BB3A1B9F324}"/>
          </ac:spMkLst>
        </pc:spChg>
      </pc:sldChg>
      <pc:sldChg chg="addSp modSp">
        <pc:chgData name="Davis Andrew Geniza" userId="S::dag366@nau.edu::b8b83508-7974-4c96-ba2b-005417afc527" providerId="AD" clId="Web-{4819496D-80BD-4C3D-8A88-7B1C78C8E0A8}" dt="2020-10-09T23:20:20.009" v="120" actId="20577"/>
        <pc:sldMkLst>
          <pc:docMk/>
          <pc:sldMk cId="1090094974" sldId="261"/>
        </pc:sldMkLst>
        <pc:spChg chg="mod">
          <ac:chgData name="Davis Andrew Geniza" userId="S::dag366@nau.edu::b8b83508-7974-4c96-ba2b-005417afc527" providerId="AD" clId="Web-{4819496D-80BD-4C3D-8A88-7B1C78C8E0A8}" dt="2020-10-09T23:12:17.743" v="13" actId="20577"/>
          <ac:spMkLst>
            <pc:docMk/>
            <pc:sldMk cId="1090094974" sldId="261"/>
            <ac:spMk id="2" creationId="{6B7EEFB0-D69E-461D-9D42-4F461B88EF04}"/>
          </ac:spMkLst>
        </pc:spChg>
        <pc:spChg chg="mod">
          <ac:chgData name="Davis Andrew Geniza" userId="S::dag366@nau.edu::b8b83508-7974-4c96-ba2b-005417afc527" providerId="AD" clId="Web-{4819496D-80BD-4C3D-8A88-7B1C78C8E0A8}" dt="2020-10-09T23:20:20.009" v="120" actId="20577"/>
          <ac:spMkLst>
            <pc:docMk/>
            <pc:sldMk cId="1090094974" sldId="261"/>
            <ac:spMk id="3" creationId="{2C64CD78-0E1D-4B22-8115-2414CDC4835F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2:52.339" v="18"/>
          <ac:spMkLst>
            <pc:docMk/>
            <pc:sldMk cId="1090094974" sldId="261"/>
            <ac:spMk id="4" creationId="{E365BB8F-78B7-46CA-97BA-C9AB496F2AC3}"/>
          </ac:spMkLst>
        </pc:spChg>
        <pc:spChg chg="add mod">
          <ac:chgData name="Davis Andrew Geniza" userId="S::dag366@nau.edu::b8b83508-7974-4c96-ba2b-005417afc527" providerId="AD" clId="Web-{4819496D-80BD-4C3D-8A88-7B1C78C8E0A8}" dt="2020-10-09T23:13:28.341" v="67"/>
          <ac:spMkLst>
            <pc:docMk/>
            <pc:sldMk cId="1090094974" sldId="261"/>
            <ac:spMk id="5" creationId="{BCA68761-1298-4B2B-9C39-5C29067EACEF}"/>
          </ac:spMkLst>
        </pc:spChg>
      </pc:sldChg>
      <pc:sldChg chg="addSp modSp">
        <pc:chgData name="Davis Andrew Geniza" userId="S::dag366@nau.edu::b8b83508-7974-4c96-ba2b-005417afc527" providerId="AD" clId="Web-{4819496D-80BD-4C3D-8A88-7B1C78C8E0A8}" dt="2020-10-09T23:16:58.340" v="119"/>
        <pc:sldMkLst>
          <pc:docMk/>
          <pc:sldMk cId="3456653219" sldId="262"/>
        </pc:sldMkLst>
        <pc:spChg chg="add mod">
          <ac:chgData name="Davis Andrew Geniza" userId="S::dag366@nau.edu::b8b83508-7974-4c96-ba2b-005417afc527" providerId="AD" clId="Web-{4819496D-80BD-4C3D-8A88-7B1C78C8E0A8}" dt="2020-10-09T23:16:58.340" v="119"/>
          <ac:spMkLst>
            <pc:docMk/>
            <pc:sldMk cId="3456653219" sldId="262"/>
            <ac:spMk id="5" creationId="{1E33D2E0-D3BF-42BA-B197-D17883688C17}"/>
          </ac:spMkLst>
        </pc:spChg>
      </pc:sldChg>
      <pc:sldMasterChg chg="mod modSldLayout">
        <pc:chgData name="Davis Andrew Geniza" userId="S::dag366@nau.edu::b8b83508-7974-4c96-ba2b-005417afc527" providerId="AD" clId="Web-{4819496D-80BD-4C3D-8A88-7B1C78C8E0A8}" dt="2020-10-09T23:12:52.339" v="18"/>
        <pc:sldMasterMkLst>
          <pc:docMk/>
          <pc:sldMasterMk cId="2007038202" sldId="2147483672"/>
        </pc:sldMasterMkLst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1557546184" sldId="2147483673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1473459682" sldId="2147483674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2156747892" sldId="2147483675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1889404631" sldId="2147483676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3000173833" sldId="2147483677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3128966092" sldId="2147483678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3570526876" sldId="2147483679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1102432522" sldId="2147483680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3758360044" sldId="2147483681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3713325615" sldId="2147483682"/>
          </pc:sldLayoutMkLst>
        </pc:sldLayoutChg>
        <pc:sldLayoutChg chg="mod">
          <pc:chgData name="Davis Andrew Geniza" userId="S::dag366@nau.edu::b8b83508-7974-4c96-ba2b-005417afc527" providerId="AD" clId="Web-{4819496D-80BD-4C3D-8A88-7B1C78C8E0A8}" dt="2020-10-09T23:12:52.339" v="18"/>
          <pc:sldLayoutMkLst>
            <pc:docMk/>
            <pc:sldMasterMk cId="2007038202" sldId="2147483672"/>
            <pc:sldLayoutMk cId="1654479077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618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561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790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596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4789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046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738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609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268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325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00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Team Remote Excavator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Alec Boyce, Ryan Fortier, Davis Geniza, Oscar Nunez, </a:t>
            </a:r>
            <a:r>
              <a:rPr lang="en-US" err="1"/>
              <a:t>Zhiyu</a:t>
            </a:r>
            <a:r>
              <a:rPr lang="en-US"/>
              <a:t> Wang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53878-BB5C-4AFB-AD32-4928E00C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1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6ABA8F-7027-44F7-9000-4C09462AA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3"/>
    </mc:Choice>
    <mc:Fallback>
      <p:transition spd="slow" advTm="1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3DC1-1C9A-4501-9AB2-9E36A7E5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E6C99-3B52-4609-B86B-F5875BBC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The purpose of  project is to make a remote-control excavator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Engineering requirements </a:t>
            </a:r>
            <a:r>
              <a:rPr lang="en-US">
                <a:ea typeface="+mn-lt"/>
                <a:cs typeface="+mn-lt"/>
              </a:rPr>
              <a:t>description</a:t>
            </a:r>
            <a:r>
              <a:rPr lang="en-US"/>
              <a:t>: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/>
              <a:t>a fully electric, remotely operated, small scale excavator</a:t>
            </a: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Client 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The excavator can dig a trench that is a foot in depth and six inches in width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The batteries should be able to operate for a full workday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801B1-DB84-4B45-810E-3049E7E0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82E62-E666-446C-A42B-7D1CC6E1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Zhiyu Wang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6D6CB6-56D3-4282-B76B-4CB8710AC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22"/>
    </mc:Choice>
    <mc:Fallback>
      <p:transition spd="slow" advTm="7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701C-0787-4C77-87C0-1AC74D1F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AE731-9F03-4AAA-A9A0-4EAA4BD6F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4643252"/>
            <a:ext cx="7315200" cy="13414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Base dimensions: 30”W, 40”L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Arm dimensions: Tower 30”, Boom 30”,Dipper 36”, Bucket 6.5” x 11”</a:t>
            </a:r>
          </a:p>
          <a:p>
            <a:pPr marL="0" indent="0">
              <a:buNone/>
            </a:pPr>
            <a:r>
              <a:rPr lang="en-US"/>
              <a:t>3 Ram system</a:t>
            </a:r>
          </a:p>
          <a:p>
            <a:pPr marL="0" indent="0">
              <a:buNone/>
            </a:pPr>
            <a:r>
              <a:rPr lang="en-US"/>
              <a:t>Hydraulic pump output of 1.5 horsepower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7F397-BAD8-4F9A-A307-B80191C5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00D10-4022-4152-8EA4-39DE3AAC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Fortier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59CD9-9CA9-EA42-A5C3-EF22C861A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66" y="733480"/>
            <a:ext cx="4751119" cy="3442137"/>
          </a:xfrm>
          <a:prstGeom prst="rect">
            <a:avLst/>
          </a:prstGeom>
        </p:spPr>
      </p:pic>
      <p:pic>
        <p:nvPicPr>
          <p:cNvPr id="8" name="Fortier_Slide3">
            <a:hlinkClick r:id="" action="ppaction://media"/>
            <a:extLst>
              <a:ext uri="{FF2B5EF4-FFF2-40B4-BE49-F238E27FC236}">
                <a16:creationId xmlns:a16="http://schemas.microsoft.com/office/drawing/2014/main" id="{95F5755A-FA61-4745-B733-8FF8A2931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4135" y="546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63FF-C3D2-BC4D-AB14-FDAF202B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</a:t>
            </a:r>
            <a:br>
              <a:rPr lang="en-US"/>
            </a:br>
            <a:r>
              <a:rPr lang="en-US"/>
              <a:t>Continued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4C67F4-3966-AB4E-9C08-1D0971793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33" y="893274"/>
            <a:ext cx="3992727" cy="24647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45781-1845-AD48-B145-A6C03FD9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3D2E0-D3BF-42BA-B197-D1788368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Fortier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FF9E24-7F77-644F-A0E7-22CD3E06A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33" y="3534280"/>
            <a:ext cx="3090202" cy="2822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5C4B7F-4895-C248-AF49-426E43DDDDE4}"/>
              </a:ext>
            </a:extLst>
          </p:cNvPr>
          <p:cNvSpPr txBox="1"/>
          <p:nvPr/>
        </p:nvSpPr>
        <p:spPr>
          <a:xfrm>
            <a:off x="7885216" y="893274"/>
            <a:ext cx="3883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Power inverter attached to battery box</a:t>
            </a:r>
          </a:p>
          <a:p>
            <a:endParaRPr lang="en-US"/>
          </a:p>
          <a:p>
            <a:r>
              <a:rPr lang="en-US"/>
              <a:t>4 batteries in series</a:t>
            </a:r>
          </a:p>
          <a:p>
            <a:endParaRPr lang="en-US"/>
          </a:p>
          <a:p>
            <a:r>
              <a:rPr lang="en-US"/>
              <a:t>10” wheels</a:t>
            </a:r>
          </a:p>
          <a:p>
            <a:endParaRPr lang="en-US"/>
          </a:p>
          <a:p>
            <a:r>
              <a:rPr lang="en-US"/>
              <a:t>2 Rams with 24” stroke length</a:t>
            </a:r>
          </a:p>
          <a:p>
            <a:endParaRPr lang="en-US"/>
          </a:p>
          <a:p>
            <a:r>
              <a:rPr lang="en-US"/>
              <a:t>1 Ram with 18” stroke length</a:t>
            </a:r>
          </a:p>
          <a:p>
            <a:endParaRPr lang="en-US"/>
          </a:p>
          <a:p>
            <a:r>
              <a:rPr lang="en-US"/>
              <a:t>2 motors </a:t>
            </a:r>
          </a:p>
          <a:p>
            <a:endParaRPr lang="en-US"/>
          </a:p>
          <a:p>
            <a:r>
              <a:rPr lang="en-US"/>
              <a:t>Nicknamed “Trevas Tractor”</a:t>
            </a:r>
          </a:p>
          <a:p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FA8519-34EF-CF47-86F6-6AEBE52E0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3044" y="5949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BE75-CC78-4388-BACF-D925A3C3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State: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A6C4B-8D37-4340-B8E1-5937BE37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BCD4-57C9-42B6-A546-70316A8C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Alec Boyce</a:t>
            </a:r>
          </a:p>
        </p:txBody>
      </p:sp>
      <p:pic>
        <p:nvPicPr>
          <p:cNvPr id="5" name="Picture 6" descr="A picture containing indoor, sitting, table, bicycle&#10;&#10;Description automatically generated">
            <a:extLst>
              <a:ext uri="{FF2B5EF4-FFF2-40B4-BE49-F238E27FC236}">
                <a16:creationId xmlns:a16="http://schemas.microsoft.com/office/drawing/2014/main" id="{5E7B271E-AA9F-4EA2-9ADF-123D981B1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169" y="330199"/>
            <a:ext cx="2743200" cy="3657600"/>
          </a:xfrm>
          <a:prstGeom prst="rect">
            <a:avLst/>
          </a:prstGeom>
        </p:spPr>
      </p:pic>
      <p:pic>
        <p:nvPicPr>
          <p:cNvPr id="7" name="Picture 7" descr="A picture containing indoor, sitting, bicycle, brown&#10;&#10;Description automatically generated">
            <a:extLst>
              <a:ext uri="{FF2B5EF4-FFF2-40B4-BE49-F238E27FC236}">
                <a16:creationId xmlns:a16="http://schemas.microsoft.com/office/drawing/2014/main" id="{4687C532-9106-4787-BF72-1F5DAD6E2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502" y="330199"/>
            <a:ext cx="27432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332C5B-7140-49B3-8E26-D37D4DEC2B14}"/>
              </a:ext>
            </a:extLst>
          </p:cNvPr>
          <p:cNvSpPr txBox="1"/>
          <p:nvPr/>
        </p:nvSpPr>
        <p:spPr>
          <a:xfrm>
            <a:off x="4268095" y="4326710"/>
            <a:ext cx="551766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/>
              <a:t>Hydraulics assembled and tested for functionality.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Wired electrical components for hydraulics and ram components.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Added hydraulic fluid.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Hydraulic thread sealer to prevent leaking of hydraulic system.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Welded battery box.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9919F23-7CD5-4189-AF66-EC3225DCA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3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54"/>
    </mc:Choice>
    <mc:Fallback>
      <p:transition spd="slow" advTm="5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CEB8-1687-419E-815A-6B6D1918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State: BOM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2B190F96-4083-42EB-B313-14BEA2810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38191" y="2811275"/>
            <a:ext cx="6299200" cy="35448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6E334-2817-480B-9546-57C60BE1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52D0E-DCCA-4BE7-B66D-0E1188409668}"/>
              </a:ext>
            </a:extLst>
          </p:cNvPr>
          <p:cNvSpPr txBox="1"/>
          <p:nvPr/>
        </p:nvSpPr>
        <p:spPr>
          <a:xfrm>
            <a:off x="4340144" y="986040"/>
            <a:ext cx="641643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pPr marL="285750" indent="-285750">
              <a:buFont typeface="Courier New"/>
              <a:buChar char="o"/>
            </a:pPr>
            <a:r>
              <a:rPr lang="en-US"/>
              <a:t>Bill of materials consists of important items purchased and unpurchased.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Budget was </a:t>
            </a:r>
            <a:r>
              <a:rPr lang="en-US" err="1"/>
              <a:t>approx</a:t>
            </a:r>
            <a:r>
              <a:rPr lang="en-US"/>
              <a:t> $1000 dollars.</a:t>
            </a:r>
          </a:p>
          <a:p>
            <a:pPr marL="285750" indent="-285750">
              <a:buFont typeface="Courier New"/>
              <a:buChar char="o"/>
            </a:pPr>
            <a:r>
              <a:rPr lang="en-US"/>
              <a:t>Cost calculated from quantity values and prices researched online.</a:t>
            </a:r>
          </a:p>
          <a:p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672D3E-3F41-4C25-B56C-E204FA4AE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33"/>
    </mc:Choice>
    <mc:Fallback>
      <p:transition spd="slow" advTm="5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C469-B466-49EC-B6CF-109CF8A6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State: To do list items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CD9BA-2B95-4239-90A0-8129BADC7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18" charset="2"/>
              <a:buChar char="o"/>
            </a:pPr>
            <a:r>
              <a:rPr lang="en-US"/>
              <a:t>Website (</a:t>
            </a:r>
            <a:r>
              <a:rPr lang="en-US" err="1"/>
              <a:t>Zhiyu</a:t>
            </a:r>
            <a:r>
              <a:rPr lang="en-US"/>
              <a:t>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Cad design and assembly (Ryan, Davis, Alec)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Force calculations (Oscar)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Implementation of design (Team Effort)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QFD (Davis)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Arduino Coding (Davis)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Welding of steel components (Ryan, Alec)</a:t>
            </a:r>
          </a:p>
          <a:p>
            <a:pPr>
              <a:buFont typeface="Courier New" pitchFamily="18" charset="2"/>
              <a:buChar char="o"/>
            </a:pPr>
            <a:r>
              <a:rPr lang="en-US"/>
              <a:t>Project research (Team Effort)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1762C-143D-4CF0-BE9C-1CAA8A20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7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2FF6A2-5664-405F-94B4-5FA2CCF9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0"/>
    </mc:Choice>
    <mc:Fallback>
      <p:transition spd="slow" advTm="4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53A4-8A6C-4BDF-AEC3-D19E2631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59684" cy="4601183"/>
          </a:xfrm>
        </p:spPr>
        <p:txBody>
          <a:bodyPr/>
          <a:lstStyle/>
          <a:p>
            <a:r>
              <a:rPr lang="en-US"/>
              <a:t>Implementation Plan - Oscar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A0658-6BE3-45FB-8464-8A481787A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4696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/>
              <a:t>Final Product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Final CAD Package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Final Force Calculations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Arduino Code Implementation</a:t>
            </a:r>
          </a:p>
          <a:p>
            <a:pPr marL="0" indent="0" algn="ctr">
              <a:buNone/>
            </a:pPr>
            <a:r>
              <a:rPr lang="en-US" u="sng"/>
              <a:t>Manufacturing Plan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Fully Assemble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Cut sheet metal into proper dimensions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Weld components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Hydraulic Tubing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88550-F659-42D9-8E48-A636E794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F608F-00DF-40AD-8D2A-6BB3A1B9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Nunez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7F2CFE-0B39-454D-9FB9-598F52862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75"/>
    </mc:Choice>
    <mc:Fallback>
      <p:transition spd="slow" advTm="7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EFB0-D69E-461D-9D42-4F461B88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Plan - Davis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4CD78-0E1D-4B22-8115-2414CDC48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Completed Tests: Arduino remote operated motors, hydraulic ram functionality, manufacturing.</a:t>
            </a:r>
          </a:p>
          <a:p>
            <a:r>
              <a:rPr lang="en-US">
                <a:ea typeface="+mn-lt"/>
                <a:cs typeface="+mn-lt"/>
              </a:rPr>
              <a:t>Remaining Hardware Tests: Arduino operated hydraulic testing, powered by the inverter and batteries.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Final Product Testing: Utilizing the excavator to dig a trench, 5' in length, 1' deep, and 6" wide. </a:t>
            </a:r>
          </a:p>
          <a:p>
            <a:r>
              <a:rPr lang="en-US">
                <a:ea typeface="+mn-lt"/>
                <a:cs typeface="+mn-lt"/>
              </a:rPr>
              <a:t>Successful testing will prove that the final product can be remotely operated, electrically powered, and able to dig an irrigation trench.</a:t>
            </a:r>
          </a:p>
          <a:p>
            <a:r>
              <a:rPr lang="en-US">
                <a:ea typeface="+mn-lt"/>
                <a:cs typeface="+mn-lt"/>
              </a:rPr>
              <a:t>Final test will require an area with plenty of room and moveable soil. Ideal location being the compost fields, South Campus.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5BB8F-78B7-46CA-97BA-C9AB496F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68761-1298-4B2B-9C39-5C29067E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Davis Geniza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6B5B68-2CC8-43A9-BF53-6B6439752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9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6"/>
    </mc:Choice>
    <mc:Fallback>
      <p:transition spd="slow" advTm="7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10" ma:contentTypeDescription="Create a new document." ma:contentTypeScope="" ma:versionID="3fc0f46e693b2d6dee363fb1ec7e53e1">
  <xsd:schema xmlns:xsd="http://www.w3.org/2001/XMLSchema" xmlns:xs="http://www.w3.org/2001/XMLSchema" xmlns:p="http://schemas.microsoft.com/office/2006/metadata/properties" xmlns:ns2="586bf104-dc2e-471d-90ed-41d390c56d9e" xmlns:ns3="fe094f8b-0bfa-41c2-bd78-ffc52640bfd0" targetNamespace="http://schemas.microsoft.com/office/2006/metadata/properties" ma:root="true" ma:fieldsID="5080272375d2056fb43ec370ca066380" ns2:_="" ns3:_="">
    <xsd:import namespace="586bf104-dc2e-471d-90ed-41d390c56d9e"/>
    <xsd:import namespace="fe094f8b-0bfa-41c2-bd78-ffc52640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94f8b-0bfa-41c2-bd78-ffc52640b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E7353B-CF7F-4CA6-8305-02DB541FE0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AA82F3-B519-4902-8E57-B5E77BA1F139}">
  <ds:schemaRefs>
    <ds:schemaRef ds:uri="586bf104-dc2e-471d-90ed-41d390c56d9e"/>
    <ds:schemaRef ds:uri="fe094f8b-0bfa-41c2-bd78-ffc52640b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C403E8-D260-4C26-9E26-6758A8569F7F}">
  <ds:schemaRefs>
    <ds:schemaRef ds:uri="586bf104-dc2e-471d-90ed-41d390c56d9e"/>
    <ds:schemaRef ds:uri="fe094f8b-0bfa-41c2-bd78-ffc52640bf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Frame</vt:lpstr>
      <vt:lpstr>Team Remote Excavator</vt:lpstr>
      <vt:lpstr>Project Description</vt:lpstr>
      <vt:lpstr>Design Description</vt:lpstr>
      <vt:lpstr>Design Description Continued</vt:lpstr>
      <vt:lpstr>Current State: System</vt:lpstr>
      <vt:lpstr>Current State: BOM</vt:lpstr>
      <vt:lpstr>Current State: To do list items </vt:lpstr>
      <vt:lpstr>Implementation Plan - Oscar</vt:lpstr>
      <vt:lpstr>Testing Plan - Davis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2020-10-09T19:57:40Z</dcterms:created>
  <dcterms:modified xsi:type="dcterms:W3CDTF">2020-10-12T15:44:26Z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0x0101006D2787D10DF6114A9CC081C7E103805D</vt:lpwstr>
  </property>
</Properties>
</file>